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0"/>
  </p:notesMasterIdLst>
  <p:sldIdLst>
    <p:sldId id="257" r:id="rId5"/>
    <p:sldId id="638" r:id="rId6"/>
    <p:sldId id="592" r:id="rId7"/>
    <p:sldId id="590" r:id="rId8"/>
    <p:sldId id="262" r:id="rId9"/>
    <p:sldId id="593" r:id="rId10"/>
    <p:sldId id="611" r:id="rId11"/>
    <p:sldId id="604" r:id="rId12"/>
    <p:sldId id="605" r:id="rId13"/>
    <p:sldId id="606" r:id="rId14"/>
    <p:sldId id="609" r:id="rId15"/>
    <p:sldId id="610" r:id="rId16"/>
    <p:sldId id="613" r:id="rId17"/>
    <p:sldId id="608" r:id="rId18"/>
    <p:sldId id="597" r:id="rId19"/>
    <p:sldId id="614" r:id="rId20"/>
    <p:sldId id="618" r:id="rId21"/>
    <p:sldId id="594" r:id="rId22"/>
    <p:sldId id="589" r:id="rId23"/>
    <p:sldId id="601" r:id="rId24"/>
    <p:sldId id="596" r:id="rId25"/>
    <p:sldId id="612" r:id="rId26"/>
    <p:sldId id="620" r:id="rId27"/>
    <p:sldId id="621" r:id="rId28"/>
    <p:sldId id="622" r:id="rId29"/>
    <p:sldId id="591" r:id="rId30"/>
    <p:sldId id="595" r:id="rId31"/>
    <p:sldId id="615" r:id="rId32"/>
    <p:sldId id="617" r:id="rId33"/>
    <p:sldId id="602" r:id="rId34"/>
    <p:sldId id="603" r:id="rId35"/>
    <p:sldId id="639" r:id="rId36"/>
    <p:sldId id="598" r:id="rId37"/>
    <p:sldId id="600" r:id="rId38"/>
    <p:sldId id="599" r:id="rId3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A472BC7-7A9B-AD5A-7DDD-9A82ABB8C3C6}" name="Christelle" initials="C" userId="S::dutien01@cfwb.be::8d0078ef-c8b5-4b90-9993-81f93d595e4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D0E6"/>
    <a:srgbClr val="DD026F"/>
    <a:srgbClr val="63A7DA"/>
    <a:srgbClr val="CDD84B"/>
    <a:srgbClr val="F1B3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E82F4C-84D1-40D1-A417-6D342F8E0C54}" v="1" dt="2025-06-23T09:04:14.9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119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47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 RYCKEL Marie-Alix" userId="332ff16d-0659-40d8-b28d-de1064d06c8f" providerId="ADAL" clId="{D1E82F4C-84D1-40D1-A417-6D342F8E0C54}"/>
    <pc:docChg chg="undo custSel delSld modSld delMainMaster">
      <pc:chgData name="DE RYCKEL Marie-Alix" userId="332ff16d-0659-40d8-b28d-de1064d06c8f" providerId="ADAL" clId="{D1E82F4C-84D1-40D1-A417-6D342F8E0C54}" dt="2025-06-23T09:11:20.554" v="289"/>
      <pc:docMkLst>
        <pc:docMk/>
      </pc:docMkLst>
      <pc:sldChg chg="del">
        <pc:chgData name="DE RYCKEL Marie-Alix" userId="332ff16d-0659-40d8-b28d-de1064d06c8f" providerId="ADAL" clId="{D1E82F4C-84D1-40D1-A417-6D342F8E0C54}" dt="2025-06-23T09:01:02.901" v="237" actId="2696"/>
        <pc:sldMkLst>
          <pc:docMk/>
          <pc:sldMk cId="3071841374" sldId="256"/>
        </pc:sldMkLst>
      </pc:sldChg>
      <pc:sldChg chg="addSp modSp mod">
        <pc:chgData name="DE RYCKEL Marie-Alix" userId="332ff16d-0659-40d8-b28d-de1064d06c8f" providerId="ADAL" clId="{D1E82F4C-84D1-40D1-A417-6D342F8E0C54}" dt="2025-06-23T09:04:35.084" v="262" actId="14100"/>
        <pc:sldMkLst>
          <pc:docMk/>
          <pc:sldMk cId="949708684" sldId="257"/>
        </pc:sldMkLst>
        <pc:spChg chg="mod">
          <ac:chgData name="DE RYCKEL Marie-Alix" userId="332ff16d-0659-40d8-b28d-de1064d06c8f" providerId="ADAL" clId="{D1E82F4C-84D1-40D1-A417-6D342F8E0C54}" dt="2025-06-23T09:01:29.315" v="241" actId="1076"/>
          <ac:spMkLst>
            <pc:docMk/>
            <pc:sldMk cId="949708684" sldId="257"/>
            <ac:spMk id="2" creationId="{7A80F8C7-BC3D-7E93-8764-90A87253A1DA}"/>
          </ac:spMkLst>
        </pc:spChg>
        <pc:spChg chg="add mod">
          <ac:chgData name="DE RYCKEL Marie-Alix" userId="332ff16d-0659-40d8-b28d-de1064d06c8f" providerId="ADAL" clId="{D1E82F4C-84D1-40D1-A417-6D342F8E0C54}" dt="2025-06-23T09:04:35.084" v="262" actId="14100"/>
          <ac:spMkLst>
            <pc:docMk/>
            <pc:sldMk cId="949708684" sldId="257"/>
            <ac:spMk id="3" creationId="{A083D5E0-0477-BAC3-2692-A7B1EACFB1A5}"/>
          </ac:spMkLst>
        </pc:spChg>
        <pc:spChg chg="mod">
          <ac:chgData name="DE RYCKEL Marie-Alix" userId="332ff16d-0659-40d8-b28d-de1064d06c8f" providerId="ADAL" clId="{D1E82F4C-84D1-40D1-A417-6D342F8E0C54}" dt="2025-06-23T09:03:47.808" v="254" actId="20577"/>
          <ac:spMkLst>
            <pc:docMk/>
            <pc:sldMk cId="949708684" sldId="257"/>
            <ac:spMk id="7" creationId="{7224A1AA-CB97-CE26-BD12-631D3559C4B0}"/>
          </ac:spMkLst>
        </pc:spChg>
        <pc:spChg chg="mod">
          <ac:chgData name="DE RYCKEL Marie-Alix" userId="332ff16d-0659-40d8-b28d-de1064d06c8f" providerId="ADAL" clId="{D1E82F4C-84D1-40D1-A417-6D342F8E0C54}" dt="2025-06-23T09:01:55.522" v="246" actId="1076"/>
          <ac:spMkLst>
            <pc:docMk/>
            <pc:sldMk cId="949708684" sldId="257"/>
            <ac:spMk id="15" creationId="{052FC15A-8594-CB88-C50A-42B23F3BB6A5}"/>
          </ac:spMkLst>
        </pc:spChg>
      </pc:sldChg>
      <pc:sldChg chg="del">
        <pc:chgData name="DE RYCKEL Marie-Alix" userId="332ff16d-0659-40d8-b28d-de1064d06c8f" providerId="ADAL" clId="{D1E82F4C-84D1-40D1-A417-6D342F8E0C54}" dt="2025-06-23T09:01:08.564" v="239" actId="2696"/>
        <pc:sldMkLst>
          <pc:docMk/>
          <pc:sldMk cId="3539739632" sldId="259"/>
        </pc:sldMkLst>
      </pc:sldChg>
      <pc:sldChg chg="del">
        <pc:chgData name="DE RYCKEL Marie-Alix" userId="332ff16d-0659-40d8-b28d-de1064d06c8f" providerId="ADAL" clId="{D1E82F4C-84D1-40D1-A417-6D342F8E0C54}" dt="2025-06-23T09:01:06.019" v="238" actId="2696"/>
        <pc:sldMkLst>
          <pc:docMk/>
          <pc:sldMk cId="1106707429" sldId="260"/>
        </pc:sldMkLst>
      </pc:sldChg>
      <pc:sldChg chg="del">
        <pc:chgData name="DE RYCKEL Marie-Alix" userId="332ff16d-0659-40d8-b28d-de1064d06c8f" providerId="ADAL" clId="{D1E82F4C-84D1-40D1-A417-6D342F8E0C54}" dt="2025-06-23T09:01:11.049" v="240" actId="2696"/>
        <pc:sldMkLst>
          <pc:docMk/>
          <pc:sldMk cId="2552859795" sldId="261"/>
        </pc:sldMkLst>
      </pc:sldChg>
      <pc:sldChg chg="del">
        <pc:chgData name="DE RYCKEL Marie-Alix" userId="332ff16d-0659-40d8-b28d-de1064d06c8f" providerId="ADAL" clId="{D1E82F4C-84D1-40D1-A417-6D342F8E0C54}" dt="2025-06-23T09:00:27.573" v="234" actId="2696"/>
        <pc:sldMkLst>
          <pc:docMk/>
          <pc:sldMk cId="4107241853" sldId="564"/>
        </pc:sldMkLst>
      </pc:sldChg>
      <pc:sldChg chg="modSp mod">
        <pc:chgData name="DE RYCKEL Marie-Alix" userId="332ff16d-0659-40d8-b28d-de1064d06c8f" providerId="ADAL" clId="{D1E82F4C-84D1-40D1-A417-6D342F8E0C54}" dt="2025-06-23T09:11:20.554" v="289"/>
        <pc:sldMkLst>
          <pc:docMk/>
          <pc:sldMk cId="2098041506" sldId="602"/>
        </pc:sldMkLst>
        <pc:spChg chg="mod">
          <ac:chgData name="DE RYCKEL Marie-Alix" userId="332ff16d-0659-40d8-b28d-de1064d06c8f" providerId="ADAL" clId="{D1E82F4C-84D1-40D1-A417-6D342F8E0C54}" dt="2025-06-23T09:11:20.554" v="289"/>
          <ac:spMkLst>
            <pc:docMk/>
            <pc:sldMk cId="2098041506" sldId="602"/>
            <ac:spMk id="2" creationId="{3AB6FD71-3032-BE1E-3F85-897E292B09C8}"/>
          </ac:spMkLst>
        </pc:spChg>
      </pc:sldChg>
      <pc:sldChg chg="modSp mod">
        <pc:chgData name="DE RYCKEL Marie-Alix" userId="332ff16d-0659-40d8-b28d-de1064d06c8f" providerId="ADAL" clId="{D1E82F4C-84D1-40D1-A417-6D342F8E0C54}" dt="2025-06-23T08:58:14.392" v="219" actId="20577"/>
        <pc:sldMkLst>
          <pc:docMk/>
          <pc:sldMk cId="3520596162" sldId="603"/>
        </pc:sldMkLst>
        <pc:spChg chg="mod">
          <ac:chgData name="DE RYCKEL Marie-Alix" userId="332ff16d-0659-40d8-b28d-de1064d06c8f" providerId="ADAL" clId="{D1E82F4C-84D1-40D1-A417-6D342F8E0C54}" dt="2025-06-23T08:58:14.392" v="219" actId="20577"/>
          <ac:spMkLst>
            <pc:docMk/>
            <pc:sldMk cId="3520596162" sldId="603"/>
            <ac:spMk id="5" creationId="{F5090B62-4196-8D66-1120-9995A100BD0F}"/>
          </ac:spMkLst>
        </pc:spChg>
      </pc:sldChg>
      <pc:sldChg chg="del">
        <pc:chgData name="DE RYCKEL Marie-Alix" userId="332ff16d-0659-40d8-b28d-de1064d06c8f" providerId="ADAL" clId="{D1E82F4C-84D1-40D1-A417-6D342F8E0C54}" dt="2025-06-23T08:59:26.346" v="221" actId="2696"/>
        <pc:sldMkLst>
          <pc:docMk/>
          <pc:sldMk cId="1094568042" sldId="623"/>
        </pc:sldMkLst>
      </pc:sldChg>
      <pc:sldChg chg="del">
        <pc:chgData name="DE RYCKEL Marie-Alix" userId="332ff16d-0659-40d8-b28d-de1064d06c8f" providerId="ADAL" clId="{D1E82F4C-84D1-40D1-A417-6D342F8E0C54}" dt="2025-06-23T08:59:30.969" v="222" actId="2696"/>
        <pc:sldMkLst>
          <pc:docMk/>
          <pc:sldMk cId="3922042581" sldId="624"/>
        </pc:sldMkLst>
      </pc:sldChg>
      <pc:sldChg chg="del">
        <pc:chgData name="DE RYCKEL Marie-Alix" userId="332ff16d-0659-40d8-b28d-de1064d06c8f" providerId="ADAL" clId="{D1E82F4C-84D1-40D1-A417-6D342F8E0C54}" dt="2025-06-23T08:59:34.531" v="223" actId="2696"/>
        <pc:sldMkLst>
          <pc:docMk/>
          <pc:sldMk cId="2024171538" sldId="625"/>
        </pc:sldMkLst>
      </pc:sldChg>
      <pc:sldChg chg="del">
        <pc:chgData name="DE RYCKEL Marie-Alix" userId="332ff16d-0659-40d8-b28d-de1064d06c8f" providerId="ADAL" clId="{D1E82F4C-84D1-40D1-A417-6D342F8E0C54}" dt="2025-06-23T08:59:37.942" v="224" actId="2696"/>
        <pc:sldMkLst>
          <pc:docMk/>
          <pc:sldMk cId="2772972613" sldId="626"/>
        </pc:sldMkLst>
      </pc:sldChg>
      <pc:sldChg chg="del">
        <pc:chgData name="DE RYCKEL Marie-Alix" userId="332ff16d-0659-40d8-b28d-de1064d06c8f" providerId="ADAL" clId="{D1E82F4C-84D1-40D1-A417-6D342F8E0C54}" dt="2025-06-23T09:00:00.579" v="225" actId="2696"/>
        <pc:sldMkLst>
          <pc:docMk/>
          <pc:sldMk cId="1703554762" sldId="627"/>
        </pc:sldMkLst>
      </pc:sldChg>
      <pc:sldChg chg="del">
        <pc:chgData name="DE RYCKEL Marie-Alix" userId="332ff16d-0659-40d8-b28d-de1064d06c8f" providerId="ADAL" clId="{D1E82F4C-84D1-40D1-A417-6D342F8E0C54}" dt="2025-06-23T09:00:02.707" v="226" actId="2696"/>
        <pc:sldMkLst>
          <pc:docMk/>
          <pc:sldMk cId="1848360566" sldId="628"/>
        </pc:sldMkLst>
      </pc:sldChg>
      <pc:sldChg chg="del">
        <pc:chgData name="DE RYCKEL Marie-Alix" userId="332ff16d-0659-40d8-b28d-de1064d06c8f" providerId="ADAL" clId="{D1E82F4C-84D1-40D1-A417-6D342F8E0C54}" dt="2025-06-23T09:00:05.907" v="227" actId="2696"/>
        <pc:sldMkLst>
          <pc:docMk/>
          <pc:sldMk cId="2163531949" sldId="629"/>
        </pc:sldMkLst>
      </pc:sldChg>
      <pc:sldChg chg="del">
        <pc:chgData name="DE RYCKEL Marie-Alix" userId="332ff16d-0659-40d8-b28d-de1064d06c8f" providerId="ADAL" clId="{D1E82F4C-84D1-40D1-A417-6D342F8E0C54}" dt="2025-06-23T09:00:09.573" v="228" actId="2696"/>
        <pc:sldMkLst>
          <pc:docMk/>
          <pc:sldMk cId="3689644943" sldId="630"/>
        </pc:sldMkLst>
      </pc:sldChg>
      <pc:sldChg chg="del">
        <pc:chgData name="DE RYCKEL Marie-Alix" userId="332ff16d-0659-40d8-b28d-de1064d06c8f" providerId="ADAL" clId="{D1E82F4C-84D1-40D1-A417-6D342F8E0C54}" dt="2025-06-23T09:00:13.192" v="229" actId="2696"/>
        <pc:sldMkLst>
          <pc:docMk/>
          <pc:sldMk cId="3726908238" sldId="631"/>
        </pc:sldMkLst>
      </pc:sldChg>
      <pc:sldChg chg="del">
        <pc:chgData name="DE RYCKEL Marie-Alix" userId="332ff16d-0659-40d8-b28d-de1064d06c8f" providerId="ADAL" clId="{D1E82F4C-84D1-40D1-A417-6D342F8E0C54}" dt="2025-06-23T09:00:16.253" v="230" actId="2696"/>
        <pc:sldMkLst>
          <pc:docMk/>
          <pc:sldMk cId="1179828337" sldId="632"/>
        </pc:sldMkLst>
      </pc:sldChg>
      <pc:sldChg chg="del">
        <pc:chgData name="DE RYCKEL Marie-Alix" userId="332ff16d-0659-40d8-b28d-de1064d06c8f" providerId="ADAL" clId="{D1E82F4C-84D1-40D1-A417-6D342F8E0C54}" dt="2025-06-23T09:00:19.826" v="231" actId="2696"/>
        <pc:sldMkLst>
          <pc:docMk/>
          <pc:sldMk cId="1520871599" sldId="633"/>
        </pc:sldMkLst>
      </pc:sldChg>
      <pc:sldChg chg="del">
        <pc:chgData name="DE RYCKEL Marie-Alix" userId="332ff16d-0659-40d8-b28d-de1064d06c8f" providerId="ADAL" clId="{D1E82F4C-84D1-40D1-A417-6D342F8E0C54}" dt="2025-06-23T09:00:22.263" v="232" actId="2696"/>
        <pc:sldMkLst>
          <pc:docMk/>
          <pc:sldMk cId="107950646" sldId="634"/>
        </pc:sldMkLst>
      </pc:sldChg>
      <pc:sldChg chg="del">
        <pc:chgData name="DE RYCKEL Marie-Alix" userId="332ff16d-0659-40d8-b28d-de1064d06c8f" providerId="ADAL" clId="{D1E82F4C-84D1-40D1-A417-6D342F8E0C54}" dt="2025-06-23T09:00:25.017" v="233" actId="2696"/>
        <pc:sldMkLst>
          <pc:docMk/>
          <pc:sldMk cId="461830747" sldId="635"/>
        </pc:sldMkLst>
      </pc:sldChg>
      <pc:sldChg chg="del">
        <pc:chgData name="DE RYCKEL Marie-Alix" userId="332ff16d-0659-40d8-b28d-de1064d06c8f" providerId="ADAL" clId="{D1E82F4C-84D1-40D1-A417-6D342F8E0C54}" dt="2025-06-23T09:00:30.235" v="235" actId="2696"/>
        <pc:sldMkLst>
          <pc:docMk/>
          <pc:sldMk cId="2494863678" sldId="636"/>
        </pc:sldMkLst>
      </pc:sldChg>
      <pc:sldChg chg="del">
        <pc:chgData name="DE RYCKEL Marie-Alix" userId="332ff16d-0659-40d8-b28d-de1064d06c8f" providerId="ADAL" clId="{D1E82F4C-84D1-40D1-A417-6D342F8E0C54}" dt="2025-06-23T09:00:34.174" v="236" actId="2696"/>
        <pc:sldMkLst>
          <pc:docMk/>
          <pc:sldMk cId="1725122021" sldId="637"/>
        </pc:sldMkLst>
      </pc:sldChg>
      <pc:sldChg chg="modSp mod">
        <pc:chgData name="DE RYCKEL Marie-Alix" userId="332ff16d-0659-40d8-b28d-de1064d06c8f" providerId="ADAL" clId="{D1E82F4C-84D1-40D1-A417-6D342F8E0C54}" dt="2025-06-23T08:59:11.235" v="220" actId="108"/>
        <pc:sldMkLst>
          <pc:docMk/>
          <pc:sldMk cId="3322962282" sldId="639"/>
        </pc:sldMkLst>
        <pc:spChg chg="mod">
          <ac:chgData name="DE RYCKEL Marie-Alix" userId="332ff16d-0659-40d8-b28d-de1064d06c8f" providerId="ADAL" clId="{D1E82F4C-84D1-40D1-A417-6D342F8E0C54}" dt="2025-06-23T08:59:11.235" v="220" actId="108"/>
          <ac:spMkLst>
            <pc:docMk/>
            <pc:sldMk cId="3322962282" sldId="639"/>
            <ac:spMk id="5" creationId="{F5090B62-4196-8D66-1120-9995A100BD0F}"/>
          </ac:spMkLst>
        </pc:spChg>
      </pc:sldChg>
      <pc:sldMasterChg chg="del delSldLayout">
        <pc:chgData name="DE RYCKEL Marie-Alix" userId="332ff16d-0659-40d8-b28d-de1064d06c8f" providerId="ADAL" clId="{D1E82F4C-84D1-40D1-A417-6D342F8E0C54}" dt="2025-06-23T09:00:27.573" v="234" actId="2696"/>
        <pc:sldMasterMkLst>
          <pc:docMk/>
          <pc:sldMasterMk cId="391475404" sldId="2147483669"/>
        </pc:sldMasterMkLst>
        <pc:sldLayoutChg chg="del">
          <pc:chgData name="DE RYCKEL Marie-Alix" userId="332ff16d-0659-40d8-b28d-de1064d06c8f" providerId="ADAL" clId="{D1E82F4C-84D1-40D1-A417-6D342F8E0C54}" dt="2025-06-23T09:00:27.573" v="234" actId="2696"/>
          <pc:sldLayoutMkLst>
            <pc:docMk/>
            <pc:sldMasterMk cId="391475404" sldId="2147483669"/>
            <pc:sldLayoutMk cId="1756988944" sldId="2147483670"/>
          </pc:sldLayoutMkLst>
        </pc:sldLayoutChg>
        <pc:sldLayoutChg chg="del">
          <pc:chgData name="DE RYCKEL Marie-Alix" userId="332ff16d-0659-40d8-b28d-de1064d06c8f" providerId="ADAL" clId="{D1E82F4C-84D1-40D1-A417-6D342F8E0C54}" dt="2025-06-23T09:00:27.573" v="234" actId="2696"/>
          <pc:sldLayoutMkLst>
            <pc:docMk/>
            <pc:sldMasterMk cId="391475404" sldId="2147483669"/>
            <pc:sldLayoutMk cId="2383516065" sldId="2147483671"/>
          </pc:sldLayoutMkLst>
        </pc:sldLayoutChg>
        <pc:sldLayoutChg chg="del">
          <pc:chgData name="DE RYCKEL Marie-Alix" userId="332ff16d-0659-40d8-b28d-de1064d06c8f" providerId="ADAL" clId="{D1E82F4C-84D1-40D1-A417-6D342F8E0C54}" dt="2025-06-23T09:00:27.573" v="234" actId="2696"/>
          <pc:sldLayoutMkLst>
            <pc:docMk/>
            <pc:sldMasterMk cId="391475404" sldId="2147483669"/>
            <pc:sldLayoutMk cId="1342299224" sldId="2147483672"/>
          </pc:sldLayoutMkLst>
        </pc:sldLayoutChg>
        <pc:sldLayoutChg chg="del">
          <pc:chgData name="DE RYCKEL Marie-Alix" userId="332ff16d-0659-40d8-b28d-de1064d06c8f" providerId="ADAL" clId="{D1E82F4C-84D1-40D1-A417-6D342F8E0C54}" dt="2025-06-23T09:00:27.573" v="234" actId="2696"/>
          <pc:sldLayoutMkLst>
            <pc:docMk/>
            <pc:sldMasterMk cId="391475404" sldId="2147483669"/>
            <pc:sldLayoutMk cId="175952292" sldId="2147483673"/>
          </pc:sldLayoutMkLst>
        </pc:sldLayoutChg>
        <pc:sldLayoutChg chg="del">
          <pc:chgData name="DE RYCKEL Marie-Alix" userId="332ff16d-0659-40d8-b28d-de1064d06c8f" providerId="ADAL" clId="{D1E82F4C-84D1-40D1-A417-6D342F8E0C54}" dt="2025-06-23T09:00:27.573" v="234" actId="2696"/>
          <pc:sldLayoutMkLst>
            <pc:docMk/>
            <pc:sldMasterMk cId="391475404" sldId="2147483669"/>
            <pc:sldLayoutMk cId="3653608303" sldId="2147483674"/>
          </pc:sldLayoutMkLst>
        </pc:sldLayoutChg>
        <pc:sldLayoutChg chg="del">
          <pc:chgData name="DE RYCKEL Marie-Alix" userId="332ff16d-0659-40d8-b28d-de1064d06c8f" providerId="ADAL" clId="{D1E82F4C-84D1-40D1-A417-6D342F8E0C54}" dt="2025-06-23T09:00:27.573" v="234" actId="2696"/>
          <pc:sldLayoutMkLst>
            <pc:docMk/>
            <pc:sldMasterMk cId="391475404" sldId="2147483669"/>
            <pc:sldLayoutMk cId="2932311024" sldId="2147483675"/>
          </pc:sldLayoutMkLst>
        </pc:sldLayoutChg>
        <pc:sldLayoutChg chg="del">
          <pc:chgData name="DE RYCKEL Marie-Alix" userId="332ff16d-0659-40d8-b28d-de1064d06c8f" providerId="ADAL" clId="{D1E82F4C-84D1-40D1-A417-6D342F8E0C54}" dt="2025-06-23T09:00:27.573" v="234" actId="2696"/>
          <pc:sldLayoutMkLst>
            <pc:docMk/>
            <pc:sldMasterMk cId="391475404" sldId="2147483669"/>
            <pc:sldLayoutMk cId="1384083121" sldId="2147483676"/>
          </pc:sldLayoutMkLst>
        </pc:sldLayoutChg>
        <pc:sldLayoutChg chg="del">
          <pc:chgData name="DE RYCKEL Marie-Alix" userId="332ff16d-0659-40d8-b28d-de1064d06c8f" providerId="ADAL" clId="{D1E82F4C-84D1-40D1-A417-6D342F8E0C54}" dt="2025-06-23T09:00:27.573" v="234" actId="2696"/>
          <pc:sldLayoutMkLst>
            <pc:docMk/>
            <pc:sldMasterMk cId="391475404" sldId="2147483669"/>
            <pc:sldLayoutMk cId="3478273372" sldId="2147483677"/>
          </pc:sldLayoutMkLst>
        </pc:sldLayoutChg>
        <pc:sldLayoutChg chg="del">
          <pc:chgData name="DE RYCKEL Marie-Alix" userId="332ff16d-0659-40d8-b28d-de1064d06c8f" providerId="ADAL" clId="{D1E82F4C-84D1-40D1-A417-6D342F8E0C54}" dt="2025-06-23T09:00:27.573" v="234" actId="2696"/>
          <pc:sldLayoutMkLst>
            <pc:docMk/>
            <pc:sldMasterMk cId="391475404" sldId="2147483669"/>
            <pc:sldLayoutMk cId="1056467328" sldId="2147483678"/>
          </pc:sldLayoutMkLst>
        </pc:sldLayoutChg>
        <pc:sldLayoutChg chg="del">
          <pc:chgData name="DE RYCKEL Marie-Alix" userId="332ff16d-0659-40d8-b28d-de1064d06c8f" providerId="ADAL" clId="{D1E82F4C-84D1-40D1-A417-6D342F8E0C54}" dt="2025-06-23T09:00:27.573" v="234" actId="2696"/>
          <pc:sldLayoutMkLst>
            <pc:docMk/>
            <pc:sldMasterMk cId="391475404" sldId="2147483669"/>
            <pc:sldLayoutMk cId="3480370625" sldId="2147483679"/>
          </pc:sldLayoutMkLst>
        </pc:sldLayoutChg>
        <pc:sldLayoutChg chg="del">
          <pc:chgData name="DE RYCKEL Marie-Alix" userId="332ff16d-0659-40d8-b28d-de1064d06c8f" providerId="ADAL" clId="{D1E82F4C-84D1-40D1-A417-6D342F8E0C54}" dt="2025-06-23T09:00:27.573" v="234" actId="2696"/>
          <pc:sldLayoutMkLst>
            <pc:docMk/>
            <pc:sldMasterMk cId="391475404" sldId="2147483669"/>
            <pc:sldLayoutMk cId="4232030289" sldId="2147483680"/>
          </pc:sldLayoutMkLst>
        </pc:sldLayoutChg>
      </pc:sldMaster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hyperlink" Target="https://www.leforem.be/citoyens/metiers-penurie.html#:~:text=Les%20m%C3%A9tiers%20en%20p%C3%A9nurie%20sont,la%20construction%20et%20l'industrie.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60.png"/><Relationship Id="rId18" Type="http://schemas.openxmlformats.org/officeDocument/2006/relationships/image" Target="../media/image6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17" Type="http://schemas.openxmlformats.org/officeDocument/2006/relationships/image" Target="../media/image64.png"/><Relationship Id="rId2" Type="http://schemas.openxmlformats.org/officeDocument/2006/relationships/image" Target="../media/image49.svg"/><Relationship Id="rId16" Type="http://schemas.openxmlformats.org/officeDocument/2006/relationships/image" Target="../media/image63.svg"/><Relationship Id="rId20" Type="http://schemas.openxmlformats.org/officeDocument/2006/relationships/image" Target="../media/image67.svg"/><Relationship Id="rId1" Type="http://schemas.openxmlformats.org/officeDocument/2006/relationships/image" Target="../media/image48.png"/><Relationship Id="rId6" Type="http://schemas.openxmlformats.org/officeDocument/2006/relationships/image" Target="../media/image53.sv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svg"/><Relationship Id="rId19" Type="http://schemas.openxmlformats.org/officeDocument/2006/relationships/image" Target="../media/image66.png"/><Relationship Id="rId4" Type="http://schemas.openxmlformats.org/officeDocument/2006/relationships/image" Target="../media/image51.svg"/><Relationship Id="rId9" Type="http://schemas.openxmlformats.org/officeDocument/2006/relationships/image" Target="../media/image56.png"/><Relationship Id="rId14" Type="http://schemas.openxmlformats.org/officeDocument/2006/relationships/image" Target="../media/image61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sv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6.png"/><Relationship Id="rId5" Type="http://schemas.openxmlformats.org/officeDocument/2006/relationships/hyperlink" Target="https://www.leforem.be/citoyens/metiers-penurie.html#:~:text=Les%20m%C3%A9tiers%20en%20p%C3%A9nurie%20sont,la%20construction%20et%20l'industrie." TargetMode="External"/><Relationship Id="rId4" Type="http://schemas.openxmlformats.org/officeDocument/2006/relationships/image" Target="../media/image45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60.png"/><Relationship Id="rId18" Type="http://schemas.openxmlformats.org/officeDocument/2006/relationships/image" Target="../media/image6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17" Type="http://schemas.openxmlformats.org/officeDocument/2006/relationships/image" Target="../media/image64.png"/><Relationship Id="rId2" Type="http://schemas.openxmlformats.org/officeDocument/2006/relationships/image" Target="../media/image49.svg"/><Relationship Id="rId16" Type="http://schemas.openxmlformats.org/officeDocument/2006/relationships/image" Target="../media/image63.svg"/><Relationship Id="rId20" Type="http://schemas.openxmlformats.org/officeDocument/2006/relationships/image" Target="../media/image67.svg"/><Relationship Id="rId1" Type="http://schemas.openxmlformats.org/officeDocument/2006/relationships/image" Target="../media/image48.png"/><Relationship Id="rId6" Type="http://schemas.openxmlformats.org/officeDocument/2006/relationships/image" Target="../media/image53.sv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svg"/><Relationship Id="rId19" Type="http://schemas.openxmlformats.org/officeDocument/2006/relationships/image" Target="../media/image66.png"/><Relationship Id="rId4" Type="http://schemas.openxmlformats.org/officeDocument/2006/relationships/image" Target="../media/image51.svg"/><Relationship Id="rId9" Type="http://schemas.openxmlformats.org/officeDocument/2006/relationships/image" Target="../media/image56.png"/><Relationship Id="rId14" Type="http://schemas.openxmlformats.org/officeDocument/2006/relationships/image" Target="../media/image6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F5C074-18E9-48BB-B606-E9C927216B09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6E007BA0-F230-41AA-A165-A962EA909193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fr-FR" sz="4800" b="1" i="0" baseline="0" dirty="0"/>
            <a:t>12 - 17 ans</a:t>
          </a:r>
          <a:endParaRPr lang="fr-BE" sz="4800" dirty="0"/>
        </a:p>
      </dgm:t>
    </dgm:pt>
    <dgm:pt modelId="{35997AF5-D165-45B2-BAB9-CCC444322944}" type="parTrans" cxnId="{82BF9D4E-E764-48EA-AED0-267BD271DA3E}">
      <dgm:prSet/>
      <dgm:spPr/>
      <dgm:t>
        <a:bodyPr/>
        <a:lstStyle/>
        <a:p>
          <a:endParaRPr lang="fr-BE"/>
        </a:p>
      </dgm:t>
    </dgm:pt>
    <dgm:pt modelId="{490425F0-03F7-4AF4-A607-2D59EB616BF4}" type="sibTrans" cxnId="{82BF9D4E-E764-48EA-AED0-267BD271DA3E}">
      <dgm:prSet/>
      <dgm:spPr/>
      <dgm:t>
        <a:bodyPr/>
        <a:lstStyle/>
        <a:p>
          <a:endParaRPr lang="fr-BE"/>
        </a:p>
      </dgm:t>
    </dgm:pt>
    <dgm:pt modelId="{0AD627B5-FDD0-4B77-AAEF-53521F6532A8}">
      <dgm:prSet custT="1"/>
      <dgm:spPr>
        <a:solidFill>
          <a:srgbClr val="63A7DA"/>
        </a:solidFill>
      </dgm:spPr>
      <dgm:t>
        <a:bodyPr/>
        <a:lstStyle/>
        <a:p>
          <a:r>
            <a:rPr lang="fr-FR" sz="6000" b="1" dirty="0"/>
            <a:t>42.365 </a:t>
          </a:r>
          <a:r>
            <a:rPr lang="fr-FR" sz="2000" b="0" dirty="0"/>
            <a:t>jeunes</a:t>
          </a:r>
          <a:br>
            <a:rPr lang="fr-FR" sz="5000" b="1" dirty="0"/>
          </a:br>
          <a:r>
            <a:rPr lang="fr-FR" sz="2400" b="0" dirty="0"/>
            <a:t>(8% de la pop. totale)</a:t>
          </a:r>
        </a:p>
        <a:p>
          <a:r>
            <a:rPr lang="fr-BE" sz="2400" b="0" dirty="0"/>
            <a:t>75,7% vivent sur les  communes de l’arrondissement de Charleroi</a:t>
          </a:r>
        </a:p>
      </dgm:t>
    </dgm:pt>
    <dgm:pt modelId="{7BD2B1EE-4DF8-4BE3-8345-F1A3ED3E39BA}" type="parTrans" cxnId="{A64C0BBA-15F4-435F-B067-57FD5F595ADF}">
      <dgm:prSet/>
      <dgm:spPr/>
      <dgm:t>
        <a:bodyPr/>
        <a:lstStyle/>
        <a:p>
          <a:endParaRPr lang="fr-BE"/>
        </a:p>
      </dgm:t>
    </dgm:pt>
    <dgm:pt modelId="{B54A43AD-091E-4550-A6C9-7CDD3DCA1D33}" type="sibTrans" cxnId="{A64C0BBA-15F4-435F-B067-57FD5F595ADF}">
      <dgm:prSet/>
      <dgm:spPr/>
      <dgm:t>
        <a:bodyPr/>
        <a:lstStyle/>
        <a:p>
          <a:endParaRPr lang="fr-BE"/>
        </a:p>
      </dgm:t>
    </dgm:pt>
    <dgm:pt modelId="{9AC5A2EF-2291-43F0-AF1F-767A596EFF7F}">
      <dgm:prSet custT="1"/>
      <dgm:spPr>
        <a:solidFill>
          <a:srgbClr val="F1D0E6"/>
        </a:solidFill>
        <a:ln>
          <a:solidFill>
            <a:srgbClr val="F1D0E6"/>
          </a:solidFill>
        </a:ln>
      </dgm:spPr>
      <dgm:t>
        <a:bodyPr/>
        <a:lstStyle/>
        <a:p>
          <a:r>
            <a:rPr lang="fr-FR" sz="4800" b="1" i="0" baseline="0"/>
            <a:t>18 - 29 ans</a:t>
          </a:r>
          <a:endParaRPr lang="fr-BE" sz="4800"/>
        </a:p>
      </dgm:t>
    </dgm:pt>
    <dgm:pt modelId="{1530D117-B1E9-42D5-93A6-7EF435BD48FB}" type="parTrans" cxnId="{C68526E8-F958-4D67-8E50-1675B86B900E}">
      <dgm:prSet/>
      <dgm:spPr/>
      <dgm:t>
        <a:bodyPr/>
        <a:lstStyle/>
        <a:p>
          <a:endParaRPr lang="fr-BE"/>
        </a:p>
      </dgm:t>
    </dgm:pt>
    <dgm:pt modelId="{79EEA5EA-080C-4ADE-8A31-DC6D867CD04C}" type="sibTrans" cxnId="{C68526E8-F958-4D67-8E50-1675B86B900E}">
      <dgm:prSet/>
      <dgm:spPr/>
      <dgm:t>
        <a:bodyPr/>
        <a:lstStyle/>
        <a:p>
          <a:endParaRPr lang="fr-BE"/>
        </a:p>
      </dgm:t>
    </dgm:pt>
    <dgm:pt modelId="{1720B5B3-E9A1-435C-BFD9-B51AC6F57A18}">
      <dgm:prSet custT="1"/>
      <dgm:spPr>
        <a:solidFill>
          <a:srgbClr val="DD026F"/>
        </a:solidFill>
      </dgm:spPr>
      <dgm:t>
        <a:bodyPr/>
        <a:lstStyle/>
        <a:p>
          <a:r>
            <a:rPr lang="fr-FR" sz="6000" b="1" dirty="0"/>
            <a:t>74.553 </a:t>
          </a:r>
          <a:r>
            <a:rPr lang="fr-FR" sz="2000" b="0" dirty="0"/>
            <a:t>jeunes</a:t>
          </a:r>
          <a:r>
            <a:rPr lang="fr-FR" sz="5000" b="1" dirty="0"/>
            <a:t> </a:t>
          </a:r>
          <a:br>
            <a:rPr lang="fr-FR" sz="5000" b="1" dirty="0"/>
          </a:br>
          <a:r>
            <a:rPr lang="fr-FR" sz="2400" b="0" dirty="0"/>
            <a:t>(14,1% de la pop. totale)</a:t>
          </a:r>
        </a:p>
        <a:p>
          <a:r>
            <a:rPr lang="fr-FR" sz="2400" b="0" dirty="0"/>
            <a:t>73,8% </a:t>
          </a:r>
          <a:r>
            <a:rPr lang="fr-BE" sz="2400" b="0" dirty="0"/>
            <a:t>vivent sur les  communes de l’arrondissement de Charleroi</a:t>
          </a:r>
          <a:endParaRPr lang="fr-FR" sz="2400" b="0" dirty="0"/>
        </a:p>
      </dgm:t>
    </dgm:pt>
    <dgm:pt modelId="{9A5A9295-656F-444A-8CC9-A67CC4B95383}" type="parTrans" cxnId="{F962CEFE-4FDA-44C1-AEA6-F595810F4C23}">
      <dgm:prSet/>
      <dgm:spPr/>
      <dgm:t>
        <a:bodyPr/>
        <a:lstStyle/>
        <a:p>
          <a:endParaRPr lang="fr-BE"/>
        </a:p>
      </dgm:t>
    </dgm:pt>
    <dgm:pt modelId="{8B2FDD3A-08F4-4B06-91AA-E58FE01CD5D8}" type="sibTrans" cxnId="{F962CEFE-4FDA-44C1-AEA6-F595810F4C23}">
      <dgm:prSet/>
      <dgm:spPr/>
      <dgm:t>
        <a:bodyPr/>
        <a:lstStyle/>
        <a:p>
          <a:endParaRPr lang="fr-BE"/>
        </a:p>
      </dgm:t>
    </dgm:pt>
    <dgm:pt modelId="{1DB9EE67-7CD1-4FCE-B7C5-A2052086AB2E}" type="pres">
      <dgm:prSet presAssocID="{2FF5C074-18E9-48BB-B606-E9C927216B09}" presName="theList" presStyleCnt="0">
        <dgm:presLayoutVars>
          <dgm:dir/>
          <dgm:animLvl val="lvl"/>
          <dgm:resizeHandles val="exact"/>
        </dgm:presLayoutVars>
      </dgm:prSet>
      <dgm:spPr/>
    </dgm:pt>
    <dgm:pt modelId="{AD17BB82-09DE-4742-B834-073BBB4DED9A}" type="pres">
      <dgm:prSet presAssocID="{6E007BA0-F230-41AA-A165-A962EA909193}" presName="compNode" presStyleCnt="0"/>
      <dgm:spPr/>
    </dgm:pt>
    <dgm:pt modelId="{39B7A09C-52FE-44EC-BA62-1D414A7C63C2}" type="pres">
      <dgm:prSet presAssocID="{6E007BA0-F230-41AA-A165-A962EA909193}" presName="aNode" presStyleLbl="bgShp" presStyleIdx="0" presStyleCnt="2"/>
      <dgm:spPr/>
    </dgm:pt>
    <dgm:pt modelId="{B1532B8D-ABC5-4BB4-BECD-0CAC033E4BFD}" type="pres">
      <dgm:prSet presAssocID="{6E007BA0-F230-41AA-A165-A962EA909193}" presName="textNode" presStyleLbl="bgShp" presStyleIdx="0" presStyleCnt="2"/>
      <dgm:spPr/>
    </dgm:pt>
    <dgm:pt modelId="{330EE032-4D3F-44B3-8934-038C34D99AB3}" type="pres">
      <dgm:prSet presAssocID="{6E007BA0-F230-41AA-A165-A962EA909193}" presName="compChildNode" presStyleCnt="0"/>
      <dgm:spPr/>
    </dgm:pt>
    <dgm:pt modelId="{A8B0546A-9F0A-41C3-B332-AB6211638F62}" type="pres">
      <dgm:prSet presAssocID="{6E007BA0-F230-41AA-A165-A962EA909193}" presName="theInnerList" presStyleCnt="0"/>
      <dgm:spPr/>
    </dgm:pt>
    <dgm:pt modelId="{17151E92-58E0-4E7A-9212-A56EAA371543}" type="pres">
      <dgm:prSet presAssocID="{0AD627B5-FDD0-4B77-AAEF-53521F6532A8}" presName="childNode" presStyleLbl="node1" presStyleIdx="0" presStyleCnt="2">
        <dgm:presLayoutVars>
          <dgm:bulletEnabled val="1"/>
        </dgm:presLayoutVars>
      </dgm:prSet>
      <dgm:spPr/>
    </dgm:pt>
    <dgm:pt modelId="{1255B6BD-BDA9-4FAC-9E29-B84DD5DB7514}" type="pres">
      <dgm:prSet presAssocID="{6E007BA0-F230-41AA-A165-A962EA909193}" presName="aSpace" presStyleCnt="0"/>
      <dgm:spPr/>
    </dgm:pt>
    <dgm:pt modelId="{9BAA7E73-9424-44DB-9794-687F328919F6}" type="pres">
      <dgm:prSet presAssocID="{9AC5A2EF-2291-43F0-AF1F-767A596EFF7F}" presName="compNode" presStyleCnt="0"/>
      <dgm:spPr/>
    </dgm:pt>
    <dgm:pt modelId="{55C52B39-F7BA-4AC0-94AC-D16EABA1BD73}" type="pres">
      <dgm:prSet presAssocID="{9AC5A2EF-2291-43F0-AF1F-767A596EFF7F}" presName="aNode" presStyleLbl="bgShp" presStyleIdx="1" presStyleCnt="2"/>
      <dgm:spPr/>
    </dgm:pt>
    <dgm:pt modelId="{ABFDF84E-E742-4F07-BC65-3450C4F08CB3}" type="pres">
      <dgm:prSet presAssocID="{9AC5A2EF-2291-43F0-AF1F-767A596EFF7F}" presName="textNode" presStyleLbl="bgShp" presStyleIdx="1" presStyleCnt="2"/>
      <dgm:spPr/>
    </dgm:pt>
    <dgm:pt modelId="{0F97591F-8579-4DAF-A8E8-5CEC9C20BA57}" type="pres">
      <dgm:prSet presAssocID="{9AC5A2EF-2291-43F0-AF1F-767A596EFF7F}" presName="compChildNode" presStyleCnt="0"/>
      <dgm:spPr/>
    </dgm:pt>
    <dgm:pt modelId="{E2F7D80C-EFBF-4642-9449-82E9CDB0CF49}" type="pres">
      <dgm:prSet presAssocID="{9AC5A2EF-2291-43F0-AF1F-767A596EFF7F}" presName="theInnerList" presStyleCnt="0"/>
      <dgm:spPr/>
    </dgm:pt>
    <dgm:pt modelId="{38AD7209-3B71-41DB-B274-DD36E8968881}" type="pres">
      <dgm:prSet presAssocID="{1720B5B3-E9A1-435C-BFD9-B51AC6F57A18}" presName="childNode" presStyleLbl="node1" presStyleIdx="1" presStyleCnt="2">
        <dgm:presLayoutVars>
          <dgm:bulletEnabled val="1"/>
        </dgm:presLayoutVars>
      </dgm:prSet>
      <dgm:spPr/>
    </dgm:pt>
  </dgm:ptLst>
  <dgm:cxnLst>
    <dgm:cxn modelId="{CFBF385B-BE46-4048-8C5B-17F235966025}" type="presOf" srcId="{9AC5A2EF-2291-43F0-AF1F-767A596EFF7F}" destId="{ABFDF84E-E742-4F07-BC65-3450C4F08CB3}" srcOrd="1" destOrd="0" presId="urn:microsoft.com/office/officeart/2005/8/layout/lProcess2"/>
    <dgm:cxn modelId="{82BF9D4E-E764-48EA-AED0-267BD271DA3E}" srcId="{2FF5C074-18E9-48BB-B606-E9C927216B09}" destId="{6E007BA0-F230-41AA-A165-A962EA909193}" srcOrd="0" destOrd="0" parTransId="{35997AF5-D165-45B2-BAB9-CCC444322944}" sibTransId="{490425F0-03F7-4AF4-A607-2D59EB616BF4}"/>
    <dgm:cxn modelId="{FB89D791-262E-4379-A780-7626FF431DD8}" type="presOf" srcId="{1720B5B3-E9A1-435C-BFD9-B51AC6F57A18}" destId="{38AD7209-3B71-41DB-B274-DD36E8968881}" srcOrd="0" destOrd="0" presId="urn:microsoft.com/office/officeart/2005/8/layout/lProcess2"/>
    <dgm:cxn modelId="{A64C0BBA-15F4-435F-B067-57FD5F595ADF}" srcId="{6E007BA0-F230-41AA-A165-A962EA909193}" destId="{0AD627B5-FDD0-4B77-AAEF-53521F6532A8}" srcOrd="0" destOrd="0" parTransId="{7BD2B1EE-4DF8-4BE3-8345-F1A3ED3E39BA}" sibTransId="{B54A43AD-091E-4550-A6C9-7CDD3DCA1D33}"/>
    <dgm:cxn modelId="{2613C0C8-43E7-42D7-A3CB-C9DBD6863129}" type="presOf" srcId="{2FF5C074-18E9-48BB-B606-E9C927216B09}" destId="{1DB9EE67-7CD1-4FCE-B7C5-A2052086AB2E}" srcOrd="0" destOrd="0" presId="urn:microsoft.com/office/officeart/2005/8/layout/lProcess2"/>
    <dgm:cxn modelId="{C68526E8-F958-4D67-8E50-1675B86B900E}" srcId="{2FF5C074-18E9-48BB-B606-E9C927216B09}" destId="{9AC5A2EF-2291-43F0-AF1F-767A596EFF7F}" srcOrd="1" destOrd="0" parTransId="{1530D117-B1E9-42D5-93A6-7EF435BD48FB}" sibTransId="{79EEA5EA-080C-4ADE-8A31-DC6D867CD04C}"/>
    <dgm:cxn modelId="{854779EF-6EE6-4540-9B0A-E49EF5B6DD6D}" type="presOf" srcId="{6E007BA0-F230-41AA-A165-A962EA909193}" destId="{B1532B8D-ABC5-4BB4-BECD-0CAC033E4BFD}" srcOrd="1" destOrd="0" presId="urn:microsoft.com/office/officeart/2005/8/layout/lProcess2"/>
    <dgm:cxn modelId="{7C8535F4-53B4-4431-990C-60BDFC4226CD}" type="presOf" srcId="{9AC5A2EF-2291-43F0-AF1F-767A596EFF7F}" destId="{55C52B39-F7BA-4AC0-94AC-D16EABA1BD73}" srcOrd="0" destOrd="0" presId="urn:microsoft.com/office/officeart/2005/8/layout/lProcess2"/>
    <dgm:cxn modelId="{721A6EFB-F4D8-4A96-89E3-AA3B18FA44CB}" type="presOf" srcId="{0AD627B5-FDD0-4B77-AAEF-53521F6532A8}" destId="{17151E92-58E0-4E7A-9212-A56EAA371543}" srcOrd="0" destOrd="0" presId="urn:microsoft.com/office/officeart/2005/8/layout/lProcess2"/>
    <dgm:cxn modelId="{865A4AFD-F338-4EAE-997E-769223B7C94E}" type="presOf" srcId="{6E007BA0-F230-41AA-A165-A962EA909193}" destId="{39B7A09C-52FE-44EC-BA62-1D414A7C63C2}" srcOrd="0" destOrd="0" presId="urn:microsoft.com/office/officeart/2005/8/layout/lProcess2"/>
    <dgm:cxn modelId="{F962CEFE-4FDA-44C1-AEA6-F595810F4C23}" srcId="{9AC5A2EF-2291-43F0-AF1F-767A596EFF7F}" destId="{1720B5B3-E9A1-435C-BFD9-B51AC6F57A18}" srcOrd="0" destOrd="0" parTransId="{9A5A9295-656F-444A-8CC9-A67CC4B95383}" sibTransId="{8B2FDD3A-08F4-4B06-91AA-E58FE01CD5D8}"/>
    <dgm:cxn modelId="{ECDE9E19-A18F-4347-82D2-B7D2D23A6F15}" type="presParOf" srcId="{1DB9EE67-7CD1-4FCE-B7C5-A2052086AB2E}" destId="{AD17BB82-09DE-4742-B834-073BBB4DED9A}" srcOrd="0" destOrd="0" presId="urn:microsoft.com/office/officeart/2005/8/layout/lProcess2"/>
    <dgm:cxn modelId="{5F65A346-0AB0-4CAD-A8E7-4313DD48B648}" type="presParOf" srcId="{AD17BB82-09DE-4742-B834-073BBB4DED9A}" destId="{39B7A09C-52FE-44EC-BA62-1D414A7C63C2}" srcOrd="0" destOrd="0" presId="urn:microsoft.com/office/officeart/2005/8/layout/lProcess2"/>
    <dgm:cxn modelId="{72A96CEE-9052-454B-85E1-79FD06CB5580}" type="presParOf" srcId="{AD17BB82-09DE-4742-B834-073BBB4DED9A}" destId="{B1532B8D-ABC5-4BB4-BECD-0CAC033E4BFD}" srcOrd="1" destOrd="0" presId="urn:microsoft.com/office/officeart/2005/8/layout/lProcess2"/>
    <dgm:cxn modelId="{26EED412-ACF3-4C54-9A10-3E18A2D1C301}" type="presParOf" srcId="{AD17BB82-09DE-4742-B834-073BBB4DED9A}" destId="{330EE032-4D3F-44B3-8934-038C34D99AB3}" srcOrd="2" destOrd="0" presId="urn:microsoft.com/office/officeart/2005/8/layout/lProcess2"/>
    <dgm:cxn modelId="{68A24BD4-57AD-41E3-9049-DBA458237F62}" type="presParOf" srcId="{330EE032-4D3F-44B3-8934-038C34D99AB3}" destId="{A8B0546A-9F0A-41C3-B332-AB6211638F62}" srcOrd="0" destOrd="0" presId="urn:microsoft.com/office/officeart/2005/8/layout/lProcess2"/>
    <dgm:cxn modelId="{87393FB4-0FAB-4DBF-A1A0-08A464096E41}" type="presParOf" srcId="{A8B0546A-9F0A-41C3-B332-AB6211638F62}" destId="{17151E92-58E0-4E7A-9212-A56EAA371543}" srcOrd="0" destOrd="0" presId="urn:microsoft.com/office/officeart/2005/8/layout/lProcess2"/>
    <dgm:cxn modelId="{D5F2CF25-8B52-442B-8816-789CE537E12A}" type="presParOf" srcId="{1DB9EE67-7CD1-4FCE-B7C5-A2052086AB2E}" destId="{1255B6BD-BDA9-4FAC-9E29-B84DD5DB7514}" srcOrd="1" destOrd="0" presId="urn:microsoft.com/office/officeart/2005/8/layout/lProcess2"/>
    <dgm:cxn modelId="{6B8C1C17-2125-41E2-BE95-6E30878C6FD5}" type="presParOf" srcId="{1DB9EE67-7CD1-4FCE-B7C5-A2052086AB2E}" destId="{9BAA7E73-9424-44DB-9794-687F328919F6}" srcOrd="2" destOrd="0" presId="urn:microsoft.com/office/officeart/2005/8/layout/lProcess2"/>
    <dgm:cxn modelId="{3E215948-A523-4861-8E52-5D5EED6153C7}" type="presParOf" srcId="{9BAA7E73-9424-44DB-9794-687F328919F6}" destId="{55C52B39-F7BA-4AC0-94AC-D16EABA1BD73}" srcOrd="0" destOrd="0" presId="urn:microsoft.com/office/officeart/2005/8/layout/lProcess2"/>
    <dgm:cxn modelId="{295EB150-583E-4619-8D7C-DCED29DFA4DF}" type="presParOf" srcId="{9BAA7E73-9424-44DB-9794-687F328919F6}" destId="{ABFDF84E-E742-4F07-BC65-3450C4F08CB3}" srcOrd="1" destOrd="0" presId="urn:microsoft.com/office/officeart/2005/8/layout/lProcess2"/>
    <dgm:cxn modelId="{C8496DE2-6384-4EFF-B766-891A655BB0BB}" type="presParOf" srcId="{9BAA7E73-9424-44DB-9794-687F328919F6}" destId="{0F97591F-8579-4DAF-A8E8-5CEC9C20BA57}" srcOrd="2" destOrd="0" presId="urn:microsoft.com/office/officeart/2005/8/layout/lProcess2"/>
    <dgm:cxn modelId="{B77692C0-AC9C-45BC-91E6-ACE8D305F155}" type="presParOf" srcId="{0F97591F-8579-4DAF-A8E8-5CEC9C20BA57}" destId="{E2F7D80C-EFBF-4642-9449-82E9CDB0CF49}" srcOrd="0" destOrd="0" presId="urn:microsoft.com/office/officeart/2005/8/layout/lProcess2"/>
    <dgm:cxn modelId="{2C45A3A3-4AF5-4BF7-9BB5-F74BC758DC6C}" type="presParOf" srcId="{E2F7D80C-EFBF-4642-9449-82E9CDB0CF49}" destId="{38AD7209-3B71-41DB-B274-DD36E8968881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08B1630-9038-4194-B3C0-1C85F9C28E10}" type="doc">
      <dgm:prSet loTypeId="urn:microsoft.com/office/officeart/2005/8/layout/list1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804250F7-7444-49CC-8EFA-81A1E92CB0CB}">
      <dgm:prSet phldrT="[Texte]" custT="1"/>
      <dgm:spPr>
        <a:solidFill>
          <a:srgbClr val="92D050"/>
        </a:solidFill>
        <a:ln>
          <a:solidFill>
            <a:srgbClr val="CDD84B"/>
          </a:solidFill>
        </a:ln>
      </dgm:spPr>
      <dgm:t>
        <a:bodyPr/>
        <a:lstStyle/>
        <a:p>
          <a:pPr algn="ctr"/>
          <a:r>
            <a:rPr lang="fr-BE" sz="2400" b="1" u="none" dirty="0">
              <a:solidFill>
                <a:schemeClr val="bg1"/>
              </a:solidFill>
            </a:rPr>
            <a:t>Centre de Compétences</a:t>
          </a:r>
          <a:endParaRPr lang="fr-FR" sz="2400" b="1" u="none" noProof="0" dirty="0">
            <a:solidFill>
              <a:schemeClr val="bg1"/>
            </a:solidFill>
          </a:endParaRPr>
        </a:p>
      </dgm:t>
    </dgm:pt>
    <dgm:pt modelId="{6137C4D4-14F9-40C5-B529-D5DC55934FA8}" type="parTrans" cxnId="{1CF902A1-20D3-4D48-ADC6-DBAC5FFE4C3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5AADCFF-4E05-4370-9D9A-5AB69FE9DB4B}" type="sibTrans" cxnId="{1CF902A1-20D3-4D48-ADC6-DBAC5FFE4C3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B40D2C0-7D4C-4A62-BCCA-045E5A5B4D32}">
      <dgm:prSet phldrT="[Texte]" custT="1"/>
      <dgm:spPr>
        <a:solidFill>
          <a:srgbClr val="92D050"/>
        </a:solidFill>
        <a:ln>
          <a:solidFill>
            <a:srgbClr val="CDD84B"/>
          </a:solidFill>
        </a:ln>
      </dgm:spPr>
      <dgm:t>
        <a:bodyPr/>
        <a:lstStyle/>
        <a:p>
          <a:pPr algn="ctr"/>
          <a:r>
            <a:rPr lang="fr-BE" sz="2900" b="1" u="none">
              <a:solidFill>
                <a:schemeClr val="bg1"/>
              </a:solidFill>
            </a:rPr>
            <a:t>Forem</a:t>
          </a:r>
          <a:endParaRPr lang="fr-FR" sz="2400" b="1" u="none" noProof="0">
            <a:solidFill>
              <a:schemeClr val="bg1"/>
            </a:solidFill>
          </a:endParaRPr>
        </a:p>
      </dgm:t>
    </dgm:pt>
    <dgm:pt modelId="{89B4F0FE-63CD-4639-A67B-FF2147AE2993}" type="parTrans" cxnId="{06C9EC0D-9D1E-4CC5-98F3-10BF589C4A1B}">
      <dgm:prSet/>
      <dgm:spPr/>
      <dgm:t>
        <a:bodyPr/>
        <a:lstStyle/>
        <a:p>
          <a:endParaRPr lang="fr-BE">
            <a:solidFill>
              <a:schemeClr val="tx1"/>
            </a:solidFill>
          </a:endParaRPr>
        </a:p>
      </dgm:t>
    </dgm:pt>
    <dgm:pt modelId="{31FE00F0-9EF2-458B-9E13-CF1A09A5A696}" type="sibTrans" cxnId="{06C9EC0D-9D1E-4CC5-98F3-10BF589C4A1B}">
      <dgm:prSet/>
      <dgm:spPr/>
      <dgm:t>
        <a:bodyPr/>
        <a:lstStyle/>
        <a:p>
          <a:endParaRPr lang="fr-BE">
            <a:solidFill>
              <a:schemeClr val="tx1"/>
            </a:solidFill>
          </a:endParaRPr>
        </a:p>
      </dgm:t>
    </dgm:pt>
    <dgm:pt modelId="{C76A5421-8F50-46EC-B9FF-593297CFFDCE}">
      <dgm:prSet phldrT="[Texte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pPr algn="l"/>
          <a:r>
            <a:rPr lang="fr-FR" sz="2400" b="0" noProof="0">
              <a:solidFill>
                <a:schemeClr val="tx1"/>
              </a:solidFill>
            </a:rPr>
            <a:t>Réseau de 22 centres de formation répartis en Wallonie</a:t>
          </a:r>
        </a:p>
      </dgm:t>
    </dgm:pt>
    <dgm:pt modelId="{3E4B9EEA-E860-4292-AB9C-0D63213BC47B}" type="parTrans" cxnId="{7A4C0050-96D1-40F4-AFDD-F62ED0B58773}">
      <dgm:prSet/>
      <dgm:spPr/>
      <dgm:t>
        <a:bodyPr/>
        <a:lstStyle/>
        <a:p>
          <a:endParaRPr lang="fr-BE">
            <a:solidFill>
              <a:schemeClr val="tx1"/>
            </a:solidFill>
          </a:endParaRPr>
        </a:p>
      </dgm:t>
    </dgm:pt>
    <dgm:pt modelId="{E152D960-5CB0-4214-AC1C-42B9EF840891}" type="sibTrans" cxnId="{7A4C0050-96D1-40F4-AFDD-F62ED0B58773}">
      <dgm:prSet/>
      <dgm:spPr/>
      <dgm:t>
        <a:bodyPr/>
        <a:lstStyle/>
        <a:p>
          <a:endParaRPr lang="fr-BE">
            <a:solidFill>
              <a:schemeClr val="tx1"/>
            </a:solidFill>
          </a:endParaRPr>
        </a:p>
      </dgm:t>
    </dgm:pt>
    <dgm:pt modelId="{6FC45B63-12D2-48C0-AABC-71711173F918}">
      <dgm:prSet phldrT="[Texte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pPr algn="l"/>
          <a:r>
            <a:rPr lang="fr-FR" sz="2400" b="0" noProof="0">
              <a:solidFill>
                <a:schemeClr val="tx1"/>
              </a:solidFill>
            </a:rPr>
            <a:t>Organismes proposant des formations spécialisées dans un domaine d’activité bien particulier</a:t>
          </a:r>
        </a:p>
      </dgm:t>
    </dgm:pt>
    <dgm:pt modelId="{1DDDE790-8973-4E11-B690-F24151414489}" type="parTrans" cxnId="{28EF4939-B33D-48EF-B9E9-4A24C43690B4}">
      <dgm:prSet/>
      <dgm:spPr/>
      <dgm:t>
        <a:bodyPr/>
        <a:lstStyle/>
        <a:p>
          <a:endParaRPr lang="fr-BE">
            <a:solidFill>
              <a:schemeClr val="tx1"/>
            </a:solidFill>
          </a:endParaRPr>
        </a:p>
      </dgm:t>
    </dgm:pt>
    <dgm:pt modelId="{25D638C2-8647-458C-A454-2F250441DEE8}" type="sibTrans" cxnId="{28EF4939-B33D-48EF-B9E9-4A24C43690B4}">
      <dgm:prSet/>
      <dgm:spPr/>
      <dgm:t>
        <a:bodyPr/>
        <a:lstStyle/>
        <a:p>
          <a:endParaRPr lang="fr-BE">
            <a:solidFill>
              <a:schemeClr val="tx1"/>
            </a:solidFill>
          </a:endParaRPr>
        </a:p>
      </dgm:t>
    </dgm:pt>
    <dgm:pt modelId="{211E4C74-1A3E-4771-886F-892C3ECE4869}">
      <dgm:prSet phldrT="[Texte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pPr algn="l"/>
          <a:r>
            <a:rPr lang="fr-FR" sz="2400" b="0" noProof="0">
              <a:solidFill>
                <a:schemeClr val="tx1"/>
              </a:solidFill>
            </a:rPr>
            <a:t>A destination des chercheurs d’emploi ainsi qu’aux entreprises</a:t>
          </a:r>
        </a:p>
      </dgm:t>
    </dgm:pt>
    <dgm:pt modelId="{3B4047E5-DE1E-4389-96C1-08397A631919}" type="parTrans" cxnId="{720C1435-8892-4A73-93AC-C68BB3120FBF}">
      <dgm:prSet/>
      <dgm:spPr/>
      <dgm:t>
        <a:bodyPr/>
        <a:lstStyle/>
        <a:p>
          <a:endParaRPr lang="fr-BE">
            <a:solidFill>
              <a:schemeClr val="tx1"/>
            </a:solidFill>
          </a:endParaRPr>
        </a:p>
      </dgm:t>
    </dgm:pt>
    <dgm:pt modelId="{699E12C6-C9D9-4C34-A07B-483B59BEA82D}" type="sibTrans" cxnId="{720C1435-8892-4A73-93AC-C68BB3120FBF}">
      <dgm:prSet/>
      <dgm:spPr/>
      <dgm:t>
        <a:bodyPr/>
        <a:lstStyle/>
        <a:p>
          <a:endParaRPr lang="fr-BE">
            <a:solidFill>
              <a:schemeClr val="tx1"/>
            </a:solidFill>
          </a:endParaRPr>
        </a:p>
      </dgm:t>
    </dgm:pt>
    <dgm:pt modelId="{A4342F3C-EF62-4891-8869-D4CBDE4BAFEC}">
      <dgm:prSet phldrT="[Texte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pPr algn="l"/>
          <a:r>
            <a:rPr lang="fr-FR" sz="2400" b="0" noProof="0" dirty="0">
              <a:solidFill>
                <a:schemeClr val="tx1"/>
              </a:solidFill>
            </a:rPr>
            <a:t>Formation et essais métiers</a:t>
          </a:r>
        </a:p>
      </dgm:t>
    </dgm:pt>
    <dgm:pt modelId="{2877A752-CBFC-48CD-B83A-3FEB04F1BE6A}" type="parTrans" cxnId="{15375B8F-8E77-4669-BDB5-C3B2039B97C8}">
      <dgm:prSet/>
      <dgm:spPr/>
      <dgm:t>
        <a:bodyPr/>
        <a:lstStyle/>
        <a:p>
          <a:endParaRPr lang="fr-BE">
            <a:solidFill>
              <a:schemeClr val="tx1"/>
            </a:solidFill>
          </a:endParaRPr>
        </a:p>
      </dgm:t>
    </dgm:pt>
    <dgm:pt modelId="{FAC96824-4403-4275-ACCA-89A4CCD092D1}" type="sibTrans" cxnId="{15375B8F-8E77-4669-BDB5-C3B2039B97C8}">
      <dgm:prSet/>
      <dgm:spPr/>
      <dgm:t>
        <a:bodyPr/>
        <a:lstStyle/>
        <a:p>
          <a:endParaRPr lang="fr-BE">
            <a:solidFill>
              <a:schemeClr val="tx1"/>
            </a:solidFill>
          </a:endParaRPr>
        </a:p>
      </dgm:t>
    </dgm:pt>
    <dgm:pt modelId="{BD4CEDEB-4681-45C0-A9A7-A02DDCFA73D0}">
      <dgm:prSet phldrT="[Texte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pPr algn="l"/>
          <a:r>
            <a:rPr lang="fr-FR" sz="2400" b="0" noProof="0" dirty="0">
              <a:solidFill>
                <a:schemeClr val="tx1"/>
              </a:solidFill>
            </a:rPr>
            <a:t>Développement des </a:t>
          </a:r>
          <a:r>
            <a:rPr lang="fr-FR" sz="2400" b="0" noProof="0" dirty="0" err="1">
              <a:solidFill>
                <a:schemeClr val="tx1"/>
              </a:solidFill>
            </a:rPr>
            <a:t>softskills</a:t>
          </a:r>
          <a:endParaRPr lang="fr-FR" sz="2400" b="0" noProof="0" dirty="0">
            <a:solidFill>
              <a:schemeClr val="tx1"/>
            </a:solidFill>
          </a:endParaRPr>
        </a:p>
      </dgm:t>
    </dgm:pt>
    <dgm:pt modelId="{1A730A0E-D01E-4126-8F90-1C9169038C1A}" type="parTrans" cxnId="{81BDBFAF-6229-4BC6-AC1F-0048720E20DE}">
      <dgm:prSet/>
      <dgm:spPr/>
      <dgm:t>
        <a:bodyPr/>
        <a:lstStyle/>
        <a:p>
          <a:endParaRPr lang="fr-BE">
            <a:solidFill>
              <a:schemeClr val="tx1"/>
            </a:solidFill>
          </a:endParaRPr>
        </a:p>
      </dgm:t>
    </dgm:pt>
    <dgm:pt modelId="{66796165-9F1F-4C94-8E60-B98FBEE1F66B}" type="sibTrans" cxnId="{81BDBFAF-6229-4BC6-AC1F-0048720E20DE}">
      <dgm:prSet/>
      <dgm:spPr/>
      <dgm:t>
        <a:bodyPr/>
        <a:lstStyle/>
        <a:p>
          <a:endParaRPr lang="fr-BE">
            <a:solidFill>
              <a:schemeClr val="tx1"/>
            </a:solidFill>
          </a:endParaRPr>
        </a:p>
      </dgm:t>
    </dgm:pt>
    <dgm:pt modelId="{37798F67-E833-4EE8-B5DC-0B94644B21D5}">
      <dgm:prSet phldrT="[Texte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pPr algn="l"/>
          <a:r>
            <a:rPr lang="fr-FR" sz="2400" b="0" noProof="0" dirty="0">
              <a:solidFill>
                <a:schemeClr val="tx1"/>
              </a:solidFill>
            </a:rPr>
            <a:t>Modules de langues</a:t>
          </a:r>
        </a:p>
      </dgm:t>
    </dgm:pt>
    <dgm:pt modelId="{8DCC659C-428F-4657-B6ED-6F6572D2D50A}" type="parTrans" cxnId="{28CDE318-7754-4069-AB6B-34127A157934}">
      <dgm:prSet/>
      <dgm:spPr/>
      <dgm:t>
        <a:bodyPr/>
        <a:lstStyle/>
        <a:p>
          <a:endParaRPr lang="fr-BE">
            <a:solidFill>
              <a:schemeClr val="tx1"/>
            </a:solidFill>
          </a:endParaRPr>
        </a:p>
      </dgm:t>
    </dgm:pt>
    <dgm:pt modelId="{3857C5CC-CD52-4AF3-861F-9586330512A4}" type="sibTrans" cxnId="{28CDE318-7754-4069-AB6B-34127A157934}">
      <dgm:prSet/>
      <dgm:spPr/>
      <dgm:t>
        <a:bodyPr/>
        <a:lstStyle/>
        <a:p>
          <a:endParaRPr lang="fr-BE">
            <a:solidFill>
              <a:schemeClr val="tx1"/>
            </a:solidFill>
          </a:endParaRPr>
        </a:p>
      </dgm:t>
    </dgm:pt>
    <dgm:pt modelId="{B00B9FA0-BB81-4A31-BC2C-E8FBA2DA1D4D}" type="pres">
      <dgm:prSet presAssocID="{808B1630-9038-4194-B3C0-1C85F9C28E10}" presName="linear" presStyleCnt="0">
        <dgm:presLayoutVars>
          <dgm:dir/>
          <dgm:animLvl val="lvl"/>
          <dgm:resizeHandles val="exact"/>
        </dgm:presLayoutVars>
      </dgm:prSet>
      <dgm:spPr/>
    </dgm:pt>
    <dgm:pt modelId="{32A7EF4A-99D4-4C5C-AD8C-E7F0F89D518D}" type="pres">
      <dgm:prSet presAssocID="{804250F7-7444-49CC-8EFA-81A1E92CB0CB}" presName="parentLin" presStyleCnt="0"/>
      <dgm:spPr/>
    </dgm:pt>
    <dgm:pt modelId="{ECE85647-545D-4E8F-B8C2-C920F7E15716}" type="pres">
      <dgm:prSet presAssocID="{804250F7-7444-49CC-8EFA-81A1E92CB0CB}" presName="parentLeftMargin" presStyleLbl="node1" presStyleIdx="0" presStyleCnt="2"/>
      <dgm:spPr/>
    </dgm:pt>
    <dgm:pt modelId="{A2C13C0E-F1F9-4893-8DA9-380DF11395AF}" type="pres">
      <dgm:prSet presAssocID="{804250F7-7444-49CC-8EFA-81A1E92CB0C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D250CB5-5E41-4B35-A47E-BDA4CCBD54B3}" type="pres">
      <dgm:prSet presAssocID="{804250F7-7444-49CC-8EFA-81A1E92CB0CB}" presName="negativeSpace" presStyleCnt="0"/>
      <dgm:spPr/>
    </dgm:pt>
    <dgm:pt modelId="{F3CD4FC4-2D71-401F-97DB-7C658B049886}" type="pres">
      <dgm:prSet presAssocID="{804250F7-7444-49CC-8EFA-81A1E92CB0CB}" presName="childText" presStyleLbl="conFgAcc1" presStyleIdx="0" presStyleCnt="2">
        <dgm:presLayoutVars>
          <dgm:bulletEnabled val="1"/>
        </dgm:presLayoutVars>
      </dgm:prSet>
      <dgm:spPr/>
    </dgm:pt>
    <dgm:pt modelId="{00320CB8-C770-4E84-8A21-82F09A531F01}" type="pres">
      <dgm:prSet presAssocID="{A5AADCFF-4E05-4370-9D9A-5AB69FE9DB4B}" presName="spaceBetweenRectangles" presStyleCnt="0"/>
      <dgm:spPr/>
    </dgm:pt>
    <dgm:pt modelId="{F5BE248F-193C-4FA6-857C-92BD98FD4AD6}" type="pres">
      <dgm:prSet presAssocID="{EB40D2C0-7D4C-4A62-BCCA-045E5A5B4D32}" presName="parentLin" presStyleCnt="0"/>
      <dgm:spPr/>
    </dgm:pt>
    <dgm:pt modelId="{FB156818-E70D-4A67-B3D9-042E276214A7}" type="pres">
      <dgm:prSet presAssocID="{EB40D2C0-7D4C-4A62-BCCA-045E5A5B4D32}" presName="parentLeftMargin" presStyleLbl="node1" presStyleIdx="0" presStyleCnt="2"/>
      <dgm:spPr/>
    </dgm:pt>
    <dgm:pt modelId="{46BA1B1E-3018-4144-85CF-C6259D165E58}" type="pres">
      <dgm:prSet presAssocID="{EB40D2C0-7D4C-4A62-BCCA-045E5A5B4D3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F037D95D-CC19-4D45-984A-DD41E393E5D8}" type="pres">
      <dgm:prSet presAssocID="{EB40D2C0-7D4C-4A62-BCCA-045E5A5B4D32}" presName="negativeSpace" presStyleCnt="0"/>
      <dgm:spPr/>
    </dgm:pt>
    <dgm:pt modelId="{3D6BD4E4-423B-414B-821C-B4EDAFF77C20}" type="pres">
      <dgm:prSet presAssocID="{EB40D2C0-7D4C-4A62-BCCA-045E5A5B4D32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3C06F20A-7378-4D74-A709-CF3C09843A63}" type="presOf" srcId="{808B1630-9038-4194-B3C0-1C85F9C28E10}" destId="{B00B9FA0-BB81-4A31-BC2C-E8FBA2DA1D4D}" srcOrd="0" destOrd="0" presId="urn:microsoft.com/office/officeart/2005/8/layout/list1"/>
    <dgm:cxn modelId="{06C9EC0D-9D1E-4CC5-98F3-10BF589C4A1B}" srcId="{808B1630-9038-4194-B3C0-1C85F9C28E10}" destId="{EB40D2C0-7D4C-4A62-BCCA-045E5A5B4D32}" srcOrd="1" destOrd="0" parTransId="{89B4F0FE-63CD-4639-A67B-FF2147AE2993}" sibTransId="{31FE00F0-9EF2-458B-9E13-CF1A09A5A696}"/>
    <dgm:cxn modelId="{28CDE318-7754-4069-AB6B-34127A157934}" srcId="{EB40D2C0-7D4C-4A62-BCCA-045E5A5B4D32}" destId="{37798F67-E833-4EE8-B5DC-0B94644B21D5}" srcOrd="2" destOrd="0" parTransId="{8DCC659C-428F-4657-B6ED-6F6572D2D50A}" sibTransId="{3857C5CC-CD52-4AF3-861F-9586330512A4}"/>
    <dgm:cxn modelId="{720C1435-8892-4A73-93AC-C68BB3120FBF}" srcId="{804250F7-7444-49CC-8EFA-81A1E92CB0CB}" destId="{211E4C74-1A3E-4771-886F-892C3ECE4869}" srcOrd="2" destOrd="0" parTransId="{3B4047E5-DE1E-4389-96C1-08397A631919}" sibTransId="{699E12C6-C9D9-4C34-A07B-483B59BEA82D}"/>
    <dgm:cxn modelId="{366AE435-A111-4E7F-9E7C-69D21450CBCC}" type="presOf" srcId="{804250F7-7444-49CC-8EFA-81A1E92CB0CB}" destId="{A2C13C0E-F1F9-4893-8DA9-380DF11395AF}" srcOrd="1" destOrd="0" presId="urn:microsoft.com/office/officeart/2005/8/layout/list1"/>
    <dgm:cxn modelId="{427AF436-70E8-40FE-972A-EC68931EFBA0}" type="presOf" srcId="{37798F67-E833-4EE8-B5DC-0B94644B21D5}" destId="{3D6BD4E4-423B-414B-821C-B4EDAFF77C20}" srcOrd="0" destOrd="2" presId="urn:microsoft.com/office/officeart/2005/8/layout/list1"/>
    <dgm:cxn modelId="{75051938-DC0C-4311-B1CF-ED7BF5782EE9}" type="presOf" srcId="{C76A5421-8F50-46EC-B9FF-593297CFFDCE}" destId="{F3CD4FC4-2D71-401F-97DB-7C658B049886}" srcOrd="0" destOrd="0" presId="urn:microsoft.com/office/officeart/2005/8/layout/list1"/>
    <dgm:cxn modelId="{28EF4939-B33D-48EF-B9E9-4A24C43690B4}" srcId="{804250F7-7444-49CC-8EFA-81A1E92CB0CB}" destId="{6FC45B63-12D2-48C0-AABC-71711173F918}" srcOrd="1" destOrd="0" parTransId="{1DDDE790-8973-4E11-B690-F24151414489}" sibTransId="{25D638C2-8647-458C-A454-2F250441DEE8}"/>
    <dgm:cxn modelId="{7A4C0050-96D1-40F4-AFDD-F62ED0B58773}" srcId="{804250F7-7444-49CC-8EFA-81A1E92CB0CB}" destId="{C76A5421-8F50-46EC-B9FF-593297CFFDCE}" srcOrd="0" destOrd="0" parTransId="{3E4B9EEA-E860-4292-AB9C-0D63213BC47B}" sibTransId="{E152D960-5CB0-4214-AC1C-42B9EF840891}"/>
    <dgm:cxn modelId="{A27FD852-70AE-4729-A07F-04F0A2ACFD77}" type="presOf" srcId="{211E4C74-1A3E-4771-886F-892C3ECE4869}" destId="{F3CD4FC4-2D71-401F-97DB-7C658B049886}" srcOrd="0" destOrd="2" presId="urn:microsoft.com/office/officeart/2005/8/layout/list1"/>
    <dgm:cxn modelId="{46737473-0BCF-4911-AFD4-2E985FE703D7}" type="presOf" srcId="{BD4CEDEB-4681-45C0-A9A7-A02DDCFA73D0}" destId="{3D6BD4E4-423B-414B-821C-B4EDAFF77C20}" srcOrd="0" destOrd="1" presId="urn:microsoft.com/office/officeart/2005/8/layout/list1"/>
    <dgm:cxn modelId="{15375B8F-8E77-4669-BDB5-C3B2039B97C8}" srcId="{EB40D2C0-7D4C-4A62-BCCA-045E5A5B4D32}" destId="{A4342F3C-EF62-4891-8869-D4CBDE4BAFEC}" srcOrd="0" destOrd="0" parTransId="{2877A752-CBFC-48CD-B83A-3FEB04F1BE6A}" sibTransId="{FAC96824-4403-4275-ACCA-89A4CCD092D1}"/>
    <dgm:cxn modelId="{C79F9896-B19F-4716-9674-6BBB472783AB}" type="presOf" srcId="{EB40D2C0-7D4C-4A62-BCCA-045E5A5B4D32}" destId="{FB156818-E70D-4A67-B3D9-042E276214A7}" srcOrd="0" destOrd="0" presId="urn:microsoft.com/office/officeart/2005/8/layout/list1"/>
    <dgm:cxn modelId="{1CF902A1-20D3-4D48-ADC6-DBAC5FFE4C33}" srcId="{808B1630-9038-4194-B3C0-1C85F9C28E10}" destId="{804250F7-7444-49CC-8EFA-81A1E92CB0CB}" srcOrd="0" destOrd="0" parTransId="{6137C4D4-14F9-40C5-B529-D5DC55934FA8}" sibTransId="{A5AADCFF-4E05-4370-9D9A-5AB69FE9DB4B}"/>
    <dgm:cxn modelId="{5033E0A5-F0C2-4206-8DC4-C06D8F3A42BA}" type="presOf" srcId="{6FC45B63-12D2-48C0-AABC-71711173F918}" destId="{F3CD4FC4-2D71-401F-97DB-7C658B049886}" srcOrd="0" destOrd="1" presId="urn:microsoft.com/office/officeart/2005/8/layout/list1"/>
    <dgm:cxn modelId="{A56CAFA8-7AF5-4441-881A-8B84D7039860}" type="presOf" srcId="{EB40D2C0-7D4C-4A62-BCCA-045E5A5B4D32}" destId="{46BA1B1E-3018-4144-85CF-C6259D165E58}" srcOrd="1" destOrd="0" presId="urn:microsoft.com/office/officeart/2005/8/layout/list1"/>
    <dgm:cxn modelId="{81BDBFAF-6229-4BC6-AC1F-0048720E20DE}" srcId="{EB40D2C0-7D4C-4A62-BCCA-045E5A5B4D32}" destId="{BD4CEDEB-4681-45C0-A9A7-A02DDCFA73D0}" srcOrd="1" destOrd="0" parTransId="{1A730A0E-D01E-4126-8F90-1C9169038C1A}" sibTransId="{66796165-9F1F-4C94-8E60-B98FBEE1F66B}"/>
    <dgm:cxn modelId="{8BF5F2B3-1F81-4F16-9257-08ECCB5900C5}" type="presOf" srcId="{804250F7-7444-49CC-8EFA-81A1E92CB0CB}" destId="{ECE85647-545D-4E8F-B8C2-C920F7E15716}" srcOrd="0" destOrd="0" presId="urn:microsoft.com/office/officeart/2005/8/layout/list1"/>
    <dgm:cxn modelId="{3DCF68D6-C457-4DCF-8E62-288D6DDDD576}" type="presOf" srcId="{A4342F3C-EF62-4891-8869-D4CBDE4BAFEC}" destId="{3D6BD4E4-423B-414B-821C-B4EDAFF77C20}" srcOrd="0" destOrd="0" presId="urn:microsoft.com/office/officeart/2005/8/layout/list1"/>
    <dgm:cxn modelId="{189A0628-FF00-4F31-8F9F-22268344771C}" type="presParOf" srcId="{B00B9FA0-BB81-4A31-BC2C-E8FBA2DA1D4D}" destId="{32A7EF4A-99D4-4C5C-AD8C-E7F0F89D518D}" srcOrd="0" destOrd="0" presId="urn:microsoft.com/office/officeart/2005/8/layout/list1"/>
    <dgm:cxn modelId="{6288798F-4243-4784-9214-28918490D88E}" type="presParOf" srcId="{32A7EF4A-99D4-4C5C-AD8C-E7F0F89D518D}" destId="{ECE85647-545D-4E8F-B8C2-C920F7E15716}" srcOrd="0" destOrd="0" presId="urn:microsoft.com/office/officeart/2005/8/layout/list1"/>
    <dgm:cxn modelId="{932F075F-D1C6-416C-9BD6-B655884F118F}" type="presParOf" srcId="{32A7EF4A-99D4-4C5C-AD8C-E7F0F89D518D}" destId="{A2C13C0E-F1F9-4893-8DA9-380DF11395AF}" srcOrd="1" destOrd="0" presId="urn:microsoft.com/office/officeart/2005/8/layout/list1"/>
    <dgm:cxn modelId="{2D3815D2-EB1D-4297-8054-E3EA470069DB}" type="presParOf" srcId="{B00B9FA0-BB81-4A31-BC2C-E8FBA2DA1D4D}" destId="{2D250CB5-5E41-4B35-A47E-BDA4CCBD54B3}" srcOrd="1" destOrd="0" presId="urn:microsoft.com/office/officeart/2005/8/layout/list1"/>
    <dgm:cxn modelId="{B1D468D8-CFFA-4ED3-B05A-E0457EC82614}" type="presParOf" srcId="{B00B9FA0-BB81-4A31-BC2C-E8FBA2DA1D4D}" destId="{F3CD4FC4-2D71-401F-97DB-7C658B049886}" srcOrd="2" destOrd="0" presId="urn:microsoft.com/office/officeart/2005/8/layout/list1"/>
    <dgm:cxn modelId="{499FF127-07B7-48A4-9289-3D67DCC68C37}" type="presParOf" srcId="{B00B9FA0-BB81-4A31-BC2C-E8FBA2DA1D4D}" destId="{00320CB8-C770-4E84-8A21-82F09A531F01}" srcOrd="3" destOrd="0" presId="urn:microsoft.com/office/officeart/2005/8/layout/list1"/>
    <dgm:cxn modelId="{421134DD-8849-4F39-895A-4BB2EECE767D}" type="presParOf" srcId="{B00B9FA0-BB81-4A31-BC2C-E8FBA2DA1D4D}" destId="{F5BE248F-193C-4FA6-857C-92BD98FD4AD6}" srcOrd="4" destOrd="0" presId="urn:microsoft.com/office/officeart/2005/8/layout/list1"/>
    <dgm:cxn modelId="{03890EB3-2C51-405B-BA3D-4177F4C2C674}" type="presParOf" srcId="{F5BE248F-193C-4FA6-857C-92BD98FD4AD6}" destId="{FB156818-E70D-4A67-B3D9-042E276214A7}" srcOrd="0" destOrd="0" presId="urn:microsoft.com/office/officeart/2005/8/layout/list1"/>
    <dgm:cxn modelId="{51937A54-9699-4BDA-9A75-DA5414331FAC}" type="presParOf" srcId="{F5BE248F-193C-4FA6-857C-92BD98FD4AD6}" destId="{46BA1B1E-3018-4144-85CF-C6259D165E58}" srcOrd="1" destOrd="0" presId="urn:microsoft.com/office/officeart/2005/8/layout/list1"/>
    <dgm:cxn modelId="{BC031962-F389-4409-A7AA-90B78112F1D5}" type="presParOf" srcId="{B00B9FA0-BB81-4A31-BC2C-E8FBA2DA1D4D}" destId="{F037D95D-CC19-4D45-984A-DD41E393E5D8}" srcOrd="5" destOrd="0" presId="urn:microsoft.com/office/officeart/2005/8/layout/list1"/>
    <dgm:cxn modelId="{D66F071B-6333-4A5E-8154-EA4B924155AD}" type="presParOf" srcId="{B00B9FA0-BB81-4A31-BC2C-E8FBA2DA1D4D}" destId="{3D6BD4E4-423B-414B-821C-B4EDAFF77C20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1DC512-E65A-498E-A4F7-3656F9006C87}" type="doc">
      <dgm:prSet loTypeId="urn:microsoft.com/office/officeart/2005/8/layout/vList4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fr-BE"/>
        </a:p>
      </dgm:t>
    </dgm:pt>
    <dgm:pt modelId="{1DE33D80-D1B6-4D04-9092-0746BABAAD56}">
      <dgm:prSet custT="1"/>
      <dgm:spPr>
        <a:ln>
          <a:noFill/>
        </a:ln>
      </dgm:spPr>
      <dgm:t>
        <a:bodyPr/>
        <a:lstStyle/>
        <a:p>
          <a:r>
            <a:rPr lang="fr-BE" sz="2800" b="1">
              <a:solidFill>
                <a:schemeClr val="accent1"/>
              </a:solidFill>
            </a:rPr>
            <a:t>Manque</a:t>
          </a:r>
          <a:r>
            <a:rPr lang="fr-BE" sz="2800"/>
            <a:t> de </a:t>
          </a:r>
          <a:r>
            <a:rPr lang="fr-BE" sz="2800" b="1">
              <a:solidFill>
                <a:schemeClr val="accent1"/>
              </a:solidFill>
            </a:rPr>
            <a:t>solidité des données</a:t>
          </a:r>
          <a:r>
            <a:rPr lang="fr-BE" sz="2800"/>
            <a:t> officielles quant au décrochage scolaire</a:t>
          </a:r>
        </a:p>
      </dgm:t>
    </dgm:pt>
    <dgm:pt modelId="{DAC888A0-C0D2-482E-B50B-9787DB3FC763}" type="parTrans" cxnId="{24AD10DB-2E46-4048-BB97-2EC96B56514D}">
      <dgm:prSet/>
      <dgm:spPr/>
      <dgm:t>
        <a:bodyPr/>
        <a:lstStyle/>
        <a:p>
          <a:endParaRPr lang="fr-BE" sz="1400"/>
        </a:p>
      </dgm:t>
    </dgm:pt>
    <dgm:pt modelId="{16C4079A-4F21-48E7-8FA2-CAB49A7B1568}" type="sibTrans" cxnId="{24AD10DB-2E46-4048-BB97-2EC96B56514D}">
      <dgm:prSet/>
      <dgm:spPr/>
      <dgm:t>
        <a:bodyPr/>
        <a:lstStyle/>
        <a:p>
          <a:endParaRPr lang="fr-BE" sz="1400"/>
        </a:p>
      </dgm:t>
    </dgm:pt>
    <dgm:pt modelId="{B6071442-8022-4490-84F0-FE68B4771155}">
      <dgm:prSet custT="1"/>
      <dgm:spPr>
        <a:ln>
          <a:noFill/>
        </a:ln>
      </dgm:spPr>
      <dgm:t>
        <a:bodyPr/>
        <a:lstStyle/>
        <a:p>
          <a:r>
            <a:rPr lang="fr-BE" sz="2800" b="1" dirty="0">
              <a:solidFill>
                <a:schemeClr val="accent1"/>
              </a:solidFill>
            </a:rPr>
            <a:t>Nombre</a:t>
          </a:r>
          <a:r>
            <a:rPr lang="fr-BE" sz="2800" dirty="0"/>
            <a:t> de jeunes en décrochage sans doute </a:t>
          </a:r>
          <a:r>
            <a:rPr lang="fr-BE" sz="2800" b="1" dirty="0">
              <a:solidFill>
                <a:schemeClr val="accent1"/>
              </a:solidFill>
            </a:rPr>
            <a:t>sous-estimé</a:t>
          </a:r>
          <a:r>
            <a:rPr lang="fr-BE" sz="2800" dirty="0"/>
            <a:t> pour la Wallonie</a:t>
          </a:r>
        </a:p>
      </dgm:t>
    </dgm:pt>
    <dgm:pt modelId="{F0039200-C7AA-4C73-A9DF-EB403E1935EB}" type="parTrans" cxnId="{A0A71EFD-AF09-4782-8E95-3A24F57CBB44}">
      <dgm:prSet/>
      <dgm:spPr/>
      <dgm:t>
        <a:bodyPr/>
        <a:lstStyle/>
        <a:p>
          <a:endParaRPr lang="fr-BE" sz="1400"/>
        </a:p>
      </dgm:t>
    </dgm:pt>
    <dgm:pt modelId="{B977532E-CD17-4F90-9645-DCBFEB146ED5}" type="sibTrans" cxnId="{A0A71EFD-AF09-4782-8E95-3A24F57CBB44}">
      <dgm:prSet/>
      <dgm:spPr/>
      <dgm:t>
        <a:bodyPr/>
        <a:lstStyle/>
        <a:p>
          <a:endParaRPr lang="fr-BE" sz="1400"/>
        </a:p>
      </dgm:t>
    </dgm:pt>
    <dgm:pt modelId="{0D847F5D-9A88-463C-A0A7-EB77F9316C4D}">
      <dgm:prSet custT="1"/>
      <dgm:spPr>
        <a:ln>
          <a:noFill/>
        </a:ln>
      </dgm:spPr>
      <dgm:t>
        <a:bodyPr/>
        <a:lstStyle/>
        <a:p>
          <a:r>
            <a:rPr lang="fr-BE" sz="2800"/>
            <a:t>Influence de la </a:t>
          </a:r>
          <a:r>
            <a:rPr lang="fr-BE" sz="2800" b="1">
              <a:solidFill>
                <a:schemeClr val="accent1"/>
              </a:solidFill>
            </a:rPr>
            <a:t>situation économique </a:t>
          </a:r>
          <a:r>
            <a:rPr lang="fr-BE" sz="2800"/>
            <a:t>de la famille dont le/la jeune est issu.e quant au décrochage</a:t>
          </a:r>
        </a:p>
      </dgm:t>
    </dgm:pt>
    <dgm:pt modelId="{B719E54D-0C6C-4BFB-85B2-939FF9C776B3}" type="parTrans" cxnId="{DD934264-CA73-4DFA-B537-322FD9BA5F99}">
      <dgm:prSet/>
      <dgm:spPr/>
      <dgm:t>
        <a:bodyPr/>
        <a:lstStyle/>
        <a:p>
          <a:endParaRPr lang="fr-BE" sz="1400"/>
        </a:p>
      </dgm:t>
    </dgm:pt>
    <dgm:pt modelId="{9EA51D52-FE09-438B-AE9F-4EA9E4785482}" type="sibTrans" cxnId="{DD934264-CA73-4DFA-B537-322FD9BA5F99}">
      <dgm:prSet/>
      <dgm:spPr/>
      <dgm:t>
        <a:bodyPr/>
        <a:lstStyle/>
        <a:p>
          <a:endParaRPr lang="fr-BE" sz="1400"/>
        </a:p>
      </dgm:t>
    </dgm:pt>
    <dgm:pt modelId="{D5D26027-14C8-442E-B062-3D5151CD4072}">
      <dgm:prSet custT="1"/>
      <dgm:spPr>
        <a:ln>
          <a:noFill/>
        </a:ln>
      </dgm:spPr>
      <dgm:t>
        <a:bodyPr/>
        <a:lstStyle/>
        <a:p>
          <a:r>
            <a:rPr lang="fr-BE" sz="2800"/>
            <a:t>Décrochage en hausse depuis </a:t>
          </a:r>
          <a:r>
            <a:rPr lang="fr-BE" sz="2800" b="1">
              <a:solidFill>
                <a:schemeClr val="accent1"/>
              </a:solidFill>
            </a:rPr>
            <a:t>le COVID</a:t>
          </a:r>
        </a:p>
      </dgm:t>
    </dgm:pt>
    <dgm:pt modelId="{BFB8D055-BF93-475A-A8BC-4C8D75BDFAA3}" type="parTrans" cxnId="{A6C2E797-6BB0-47F1-89CE-ED2AFAE8E8E4}">
      <dgm:prSet/>
      <dgm:spPr/>
      <dgm:t>
        <a:bodyPr/>
        <a:lstStyle/>
        <a:p>
          <a:endParaRPr lang="fr-BE" sz="1400"/>
        </a:p>
      </dgm:t>
    </dgm:pt>
    <dgm:pt modelId="{58F317FA-33AE-4D15-B98F-EEEEEE823AF9}" type="sibTrans" cxnId="{A6C2E797-6BB0-47F1-89CE-ED2AFAE8E8E4}">
      <dgm:prSet/>
      <dgm:spPr/>
      <dgm:t>
        <a:bodyPr/>
        <a:lstStyle/>
        <a:p>
          <a:endParaRPr lang="fr-BE" sz="1400"/>
        </a:p>
      </dgm:t>
    </dgm:pt>
    <dgm:pt modelId="{F02FF837-190B-433A-B4C5-9683DF3620C4}" type="pres">
      <dgm:prSet presAssocID="{021DC512-E65A-498E-A4F7-3656F9006C87}" presName="linear" presStyleCnt="0">
        <dgm:presLayoutVars>
          <dgm:dir/>
          <dgm:resizeHandles val="exact"/>
        </dgm:presLayoutVars>
      </dgm:prSet>
      <dgm:spPr/>
    </dgm:pt>
    <dgm:pt modelId="{AA7ED8DF-B8B5-4538-A20F-F3A04A240944}" type="pres">
      <dgm:prSet presAssocID="{1DE33D80-D1B6-4D04-9092-0746BABAAD56}" presName="comp" presStyleCnt="0"/>
      <dgm:spPr/>
    </dgm:pt>
    <dgm:pt modelId="{25EDE9E9-B811-4E7D-A19F-BE0899AD3E89}" type="pres">
      <dgm:prSet presAssocID="{1DE33D80-D1B6-4D04-9092-0746BABAAD56}" presName="box" presStyleLbl="node1" presStyleIdx="0" presStyleCnt="4" custLinFactNeighborX="306"/>
      <dgm:spPr/>
    </dgm:pt>
    <dgm:pt modelId="{D812EF7C-79B1-4384-A501-7B1D44A08E0B}" type="pres">
      <dgm:prSet presAssocID="{1DE33D80-D1B6-4D04-9092-0746BABAAD56}" presName="img" presStyleLbl="fgImgPlace1" presStyleIdx="0" presStyleCnt="4"/>
      <dgm:spPr>
        <a:blipFill dpi="0"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22055" t="-14051" r="22055" b="-14051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oissance de l'activité avec un remplissage uni"/>
        </a:ext>
      </dgm:extLst>
    </dgm:pt>
    <dgm:pt modelId="{88206806-8BC8-4E30-874A-29CBD9ECB980}" type="pres">
      <dgm:prSet presAssocID="{1DE33D80-D1B6-4D04-9092-0746BABAAD56}" presName="text" presStyleLbl="node1" presStyleIdx="0" presStyleCnt="4">
        <dgm:presLayoutVars>
          <dgm:bulletEnabled val="1"/>
        </dgm:presLayoutVars>
      </dgm:prSet>
      <dgm:spPr/>
    </dgm:pt>
    <dgm:pt modelId="{BC05E5A8-AD0C-41AE-B827-68DBB3928C87}" type="pres">
      <dgm:prSet presAssocID="{16C4079A-4F21-48E7-8FA2-CAB49A7B1568}" presName="spacer" presStyleCnt="0"/>
      <dgm:spPr/>
    </dgm:pt>
    <dgm:pt modelId="{64D19FC1-87DA-40F2-8E5A-0B752B53C048}" type="pres">
      <dgm:prSet presAssocID="{B6071442-8022-4490-84F0-FE68B4771155}" presName="comp" presStyleCnt="0"/>
      <dgm:spPr/>
    </dgm:pt>
    <dgm:pt modelId="{99757F8A-7C1A-458B-9FBC-E3A9B77B94FB}" type="pres">
      <dgm:prSet presAssocID="{B6071442-8022-4490-84F0-FE68B4771155}" presName="box" presStyleLbl="node1" presStyleIdx="1" presStyleCnt="4"/>
      <dgm:spPr/>
    </dgm:pt>
    <dgm:pt modelId="{88017E4E-BFA0-4706-B17B-F399A6D70F7A}" type="pres">
      <dgm:prSet presAssocID="{B6071442-8022-4490-84F0-FE68B4771155}" presName="img" presStyleLbl="fgImgPlace1" presStyleIdx="1" presStyleCnt="4"/>
      <dgm:spPr>
        <a:blipFill dpi="0"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22055" t="-14051" r="22055" b="-14051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phique de tendance à la baisse avec un remplissage uni"/>
        </a:ext>
      </dgm:extLst>
    </dgm:pt>
    <dgm:pt modelId="{1AE7C737-0C6B-4190-92F3-57C92EB05D92}" type="pres">
      <dgm:prSet presAssocID="{B6071442-8022-4490-84F0-FE68B4771155}" presName="text" presStyleLbl="node1" presStyleIdx="1" presStyleCnt="4">
        <dgm:presLayoutVars>
          <dgm:bulletEnabled val="1"/>
        </dgm:presLayoutVars>
      </dgm:prSet>
      <dgm:spPr/>
    </dgm:pt>
    <dgm:pt modelId="{29611F96-4C73-47BE-9167-68FE0AD0C608}" type="pres">
      <dgm:prSet presAssocID="{B977532E-CD17-4F90-9645-DCBFEB146ED5}" presName="spacer" presStyleCnt="0"/>
      <dgm:spPr/>
    </dgm:pt>
    <dgm:pt modelId="{B3BAE38F-F8AF-43B7-B534-7B22CEBE03FE}" type="pres">
      <dgm:prSet presAssocID="{0D847F5D-9A88-463C-A0A7-EB77F9316C4D}" presName="comp" presStyleCnt="0"/>
      <dgm:spPr/>
    </dgm:pt>
    <dgm:pt modelId="{4F0C8013-085C-4ABB-890F-7BFE25A78BCC}" type="pres">
      <dgm:prSet presAssocID="{0D847F5D-9A88-463C-A0A7-EB77F9316C4D}" presName="box" presStyleLbl="node1" presStyleIdx="2" presStyleCnt="4"/>
      <dgm:spPr/>
    </dgm:pt>
    <dgm:pt modelId="{A929F578-FC73-4600-8ED7-0FF624F1406B}" type="pres">
      <dgm:prSet presAssocID="{0D847F5D-9A88-463C-A0A7-EB77F9316C4D}" presName="img" presStyleLbl="fgImgPlace1" presStyleIdx="2" presStyleCnt="4"/>
      <dgm:spPr>
        <a:blipFill dpi="0"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22055" t="-14051" r="22055" b="-14051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èces avec un remplissage uni"/>
        </a:ext>
      </dgm:extLst>
    </dgm:pt>
    <dgm:pt modelId="{9EA6B988-357C-41A3-A6C8-4E501E1F5F7D}" type="pres">
      <dgm:prSet presAssocID="{0D847F5D-9A88-463C-A0A7-EB77F9316C4D}" presName="text" presStyleLbl="node1" presStyleIdx="2" presStyleCnt="4">
        <dgm:presLayoutVars>
          <dgm:bulletEnabled val="1"/>
        </dgm:presLayoutVars>
      </dgm:prSet>
      <dgm:spPr/>
    </dgm:pt>
    <dgm:pt modelId="{A1BB4CFF-9444-4D7F-B777-6ACF34A2F4C0}" type="pres">
      <dgm:prSet presAssocID="{9EA51D52-FE09-438B-AE9F-4EA9E4785482}" presName="spacer" presStyleCnt="0"/>
      <dgm:spPr/>
    </dgm:pt>
    <dgm:pt modelId="{0BBC569C-D734-43FF-9E96-C1F80869F927}" type="pres">
      <dgm:prSet presAssocID="{D5D26027-14C8-442E-B062-3D5151CD4072}" presName="comp" presStyleCnt="0"/>
      <dgm:spPr/>
    </dgm:pt>
    <dgm:pt modelId="{27B3DB4B-A63B-4E4C-A9D1-1CCD58F98D2E}" type="pres">
      <dgm:prSet presAssocID="{D5D26027-14C8-442E-B062-3D5151CD4072}" presName="box" presStyleLbl="node1" presStyleIdx="3" presStyleCnt="4"/>
      <dgm:spPr/>
    </dgm:pt>
    <dgm:pt modelId="{EAF13B1F-090A-4CCA-8207-E9B91107A4B0}" type="pres">
      <dgm:prSet presAssocID="{D5D26027-14C8-442E-B062-3D5151CD4072}" presName="img" presStyleLbl="fgImgPlace1" presStyleIdx="3" presStyleCnt="4"/>
      <dgm:spPr>
        <a:blipFill dpi="0" rotWithShape="1"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25343" t="-6516" r="25343" b="-6516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be avec un remplissage uni"/>
        </a:ext>
      </dgm:extLst>
    </dgm:pt>
    <dgm:pt modelId="{D43B27AD-D0F8-4B93-9627-FC80EE351A19}" type="pres">
      <dgm:prSet presAssocID="{D5D26027-14C8-442E-B062-3D5151CD4072}" presName="text" presStyleLbl="node1" presStyleIdx="3" presStyleCnt="4">
        <dgm:presLayoutVars>
          <dgm:bulletEnabled val="1"/>
        </dgm:presLayoutVars>
      </dgm:prSet>
      <dgm:spPr/>
    </dgm:pt>
  </dgm:ptLst>
  <dgm:cxnLst>
    <dgm:cxn modelId="{28580A02-C2B1-46F8-B550-C19EAD53769E}" type="presOf" srcId="{0D847F5D-9A88-463C-A0A7-EB77F9316C4D}" destId="{9EA6B988-357C-41A3-A6C8-4E501E1F5F7D}" srcOrd="1" destOrd="0" presId="urn:microsoft.com/office/officeart/2005/8/layout/vList4"/>
    <dgm:cxn modelId="{DD934264-CA73-4DFA-B537-322FD9BA5F99}" srcId="{021DC512-E65A-498E-A4F7-3656F9006C87}" destId="{0D847F5D-9A88-463C-A0A7-EB77F9316C4D}" srcOrd="2" destOrd="0" parTransId="{B719E54D-0C6C-4BFB-85B2-939FF9C776B3}" sibTransId="{9EA51D52-FE09-438B-AE9F-4EA9E4785482}"/>
    <dgm:cxn modelId="{AD466252-4519-47ED-A49B-DF44B22C0530}" type="presOf" srcId="{1DE33D80-D1B6-4D04-9092-0746BABAAD56}" destId="{25EDE9E9-B811-4E7D-A19F-BE0899AD3E89}" srcOrd="0" destOrd="0" presId="urn:microsoft.com/office/officeart/2005/8/layout/vList4"/>
    <dgm:cxn modelId="{F2E6C255-0B7D-460B-8656-7072C13912FF}" type="presOf" srcId="{B6071442-8022-4490-84F0-FE68B4771155}" destId="{1AE7C737-0C6B-4190-92F3-57C92EB05D92}" srcOrd="1" destOrd="0" presId="urn:microsoft.com/office/officeart/2005/8/layout/vList4"/>
    <dgm:cxn modelId="{EBB3B48D-53A0-4A65-A423-AE58D51A324E}" type="presOf" srcId="{D5D26027-14C8-442E-B062-3D5151CD4072}" destId="{27B3DB4B-A63B-4E4C-A9D1-1CCD58F98D2E}" srcOrd="0" destOrd="0" presId="urn:microsoft.com/office/officeart/2005/8/layout/vList4"/>
    <dgm:cxn modelId="{A6C2E797-6BB0-47F1-89CE-ED2AFAE8E8E4}" srcId="{021DC512-E65A-498E-A4F7-3656F9006C87}" destId="{D5D26027-14C8-442E-B062-3D5151CD4072}" srcOrd="3" destOrd="0" parTransId="{BFB8D055-BF93-475A-A8BC-4C8D75BDFAA3}" sibTransId="{58F317FA-33AE-4D15-B98F-EEEEEE823AF9}"/>
    <dgm:cxn modelId="{AC7990A5-47C1-48CC-8ABE-DC7FA1B7DF19}" type="presOf" srcId="{0D847F5D-9A88-463C-A0A7-EB77F9316C4D}" destId="{4F0C8013-085C-4ABB-890F-7BFE25A78BCC}" srcOrd="0" destOrd="0" presId="urn:microsoft.com/office/officeart/2005/8/layout/vList4"/>
    <dgm:cxn modelId="{D9DE0DAB-8F67-4799-B5DE-091E13C2CB68}" type="presOf" srcId="{D5D26027-14C8-442E-B062-3D5151CD4072}" destId="{D43B27AD-D0F8-4B93-9627-FC80EE351A19}" srcOrd="1" destOrd="0" presId="urn:microsoft.com/office/officeart/2005/8/layout/vList4"/>
    <dgm:cxn modelId="{24AD10DB-2E46-4048-BB97-2EC96B56514D}" srcId="{021DC512-E65A-498E-A4F7-3656F9006C87}" destId="{1DE33D80-D1B6-4D04-9092-0746BABAAD56}" srcOrd="0" destOrd="0" parTransId="{DAC888A0-C0D2-482E-B50B-9787DB3FC763}" sibTransId="{16C4079A-4F21-48E7-8FA2-CAB49A7B1568}"/>
    <dgm:cxn modelId="{091AC5E1-996D-43EF-B7BC-56802F6B9B22}" type="presOf" srcId="{B6071442-8022-4490-84F0-FE68B4771155}" destId="{99757F8A-7C1A-458B-9FBC-E3A9B77B94FB}" srcOrd="0" destOrd="0" presId="urn:microsoft.com/office/officeart/2005/8/layout/vList4"/>
    <dgm:cxn modelId="{FC7CA2EC-90F0-4D18-A700-A4C8757D1CF8}" type="presOf" srcId="{1DE33D80-D1B6-4D04-9092-0746BABAAD56}" destId="{88206806-8BC8-4E30-874A-29CBD9ECB980}" srcOrd="1" destOrd="0" presId="urn:microsoft.com/office/officeart/2005/8/layout/vList4"/>
    <dgm:cxn modelId="{9A03C8F2-14D9-4000-8BC9-BAD349858E22}" type="presOf" srcId="{021DC512-E65A-498E-A4F7-3656F9006C87}" destId="{F02FF837-190B-433A-B4C5-9683DF3620C4}" srcOrd="0" destOrd="0" presId="urn:microsoft.com/office/officeart/2005/8/layout/vList4"/>
    <dgm:cxn modelId="{A0A71EFD-AF09-4782-8E95-3A24F57CBB44}" srcId="{021DC512-E65A-498E-A4F7-3656F9006C87}" destId="{B6071442-8022-4490-84F0-FE68B4771155}" srcOrd="1" destOrd="0" parTransId="{F0039200-C7AA-4C73-A9DF-EB403E1935EB}" sibTransId="{B977532E-CD17-4F90-9645-DCBFEB146ED5}"/>
    <dgm:cxn modelId="{107842CF-49E1-49CE-829C-BB7CFE50518E}" type="presParOf" srcId="{F02FF837-190B-433A-B4C5-9683DF3620C4}" destId="{AA7ED8DF-B8B5-4538-A20F-F3A04A240944}" srcOrd="0" destOrd="0" presId="urn:microsoft.com/office/officeart/2005/8/layout/vList4"/>
    <dgm:cxn modelId="{AF316FDD-ACF2-497B-B3FE-8BFBA3FB1A1A}" type="presParOf" srcId="{AA7ED8DF-B8B5-4538-A20F-F3A04A240944}" destId="{25EDE9E9-B811-4E7D-A19F-BE0899AD3E89}" srcOrd="0" destOrd="0" presId="urn:microsoft.com/office/officeart/2005/8/layout/vList4"/>
    <dgm:cxn modelId="{28A9C401-3FAA-4664-8EA9-44CDFD54C9C2}" type="presParOf" srcId="{AA7ED8DF-B8B5-4538-A20F-F3A04A240944}" destId="{D812EF7C-79B1-4384-A501-7B1D44A08E0B}" srcOrd="1" destOrd="0" presId="urn:microsoft.com/office/officeart/2005/8/layout/vList4"/>
    <dgm:cxn modelId="{154562F7-F3C7-4E44-A827-F724505C865A}" type="presParOf" srcId="{AA7ED8DF-B8B5-4538-A20F-F3A04A240944}" destId="{88206806-8BC8-4E30-874A-29CBD9ECB980}" srcOrd="2" destOrd="0" presId="urn:microsoft.com/office/officeart/2005/8/layout/vList4"/>
    <dgm:cxn modelId="{F8D6B67F-CD1A-4ABC-8733-FDA1B4EE48BE}" type="presParOf" srcId="{F02FF837-190B-433A-B4C5-9683DF3620C4}" destId="{BC05E5A8-AD0C-41AE-B827-68DBB3928C87}" srcOrd="1" destOrd="0" presId="urn:microsoft.com/office/officeart/2005/8/layout/vList4"/>
    <dgm:cxn modelId="{DF3C379B-D57B-475C-BEC5-E0E8BE4A806E}" type="presParOf" srcId="{F02FF837-190B-433A-B4C5-9683DF3620C4}" destId="{64D19FC1-87DA-40F2-8E5A-0B752B53C048}" srcOrd="2" destOrd="0" presId="urn:microsoft.com/office/officeart/2005/8/layout/vList4"/>
    <dgm:cxn modelId="{AEAABEAF-C059-4B61-AD05-E37A2461B098}" type="presParOf" srcId="{64D19FC1-87DA-40F2-8E5A-0B752B53C048}" destId="{99757F8A-7C1A-458B-9FBC-E3A9B77B94FB}" srcOrd="0" destOrd="0" presId="urn:microsoft.com/office/officeart/2005/8/layout/vList4"/>
    <dgm:cxn modelId="{54961524-873E-43DB-AC88-7A31A3367F66}" type="presParOf" srcId="{64D19FC1-87DA-40F2-8E5A-0B752B53C048}" destId="{88017E4E-BFA0-4706-B17B-F399A6D70F7A}" srcOrd="1" destOrd="0" presId="urn:microsoft.com/office/officeart/2005/8/layout/vList4"/>
    <dgm:cxn modelId="{6F212C8C-A144-4C51-9358-B727D6482ACA}" type="presParOf" srcId="{64D19FC1-87DA-40F2-8E5A-0B752B53C048}" destId="{1AE7C737-0C6B-4190-92F3-57C92EB05D92}" srcOrd="2" destOrd="0" presId="urn:microsoft.com/office/officeart/2005/8/layout/vList4"/>
    <dgm:cxn modelId="{D1F82E6E-BB82-4704-AFEA-7684A7B8FF0C}" type="presParOf" srcId="{F02FF837-190B-433A-B4C5-9683DF3620C4}" destId="{29611F96-4C73-47BE-9167-68FE0AD0C608}" srcOrd="3" destOrd="0" presId="urn:microsoft.com/office/officeart/2005/8/layout/vList4"/>
    <dgm:cxn modelId="{A3F54742-9892-4AA2-8829-2786301CDE89}" type="presParOf" srcId="{F02FF837-190B-433A-B4C5-9683DF3620C4}" destId="{B3BAE38F-F8AF-43B7-B534-7B22CEBE03FE}" srcOrd="4" destOrd="0" presId="urn:microsoft.com/office/officeart/2005/8/layout/vList4"/>
    <dgm:cxn modelId="{07D00F59-3DD0-4F28-93C7-2A53C1F6979F}" type="presParOf" srcId="{B3BAE38F-F8AF-43B7-B534-7B22CEBE03FE}" destId="{4F0C8013-085C-4ABB-890F-7BFE25A78BCC}" srcOrd="0" destOrd="0" presId="urn:microsoft.com/office/officeart/2005/8/layout/vList4"/>
    <dgm:cxn modelId="{C530CDF3-BC45-4F32-B25E-D8C6F5308BED}" type="presParOf" srcId="{B3BAE38F-F8AF-43B7-B534-7B22CEBE03FE}" destId="{A929F578-FC73-4600-8ED7-0FF624F1406B}" srcOrd="1" destOrd="0" presId="urn:microsoft.com/office/officeart/2005/8/layout/vList4"/>
    <dgm:cxn modelId="{542187C9-DFE7-466C-93FE-7DB891C7EE67}" type="presParOf" srcId="{B3BAE38F-F8AF-43B7-B534-7B22CEBE03FE}" destId="{9EA6B988-357C-41A3-A6C8-4E501E1F5F7D}" srcOrd="2" destOrd="0" presId="urn:microsoft.com/office/officeart/2005/8/layout/vList4"/>
    <dgm:cxn modelId="{ED94E2C4-44EF-43BB-A797-F6BE977CA1DE}" type="presParOf" srcId="{F02FF837-190B-433A-B4C5-9683DF3620C4}" destId="{A1BB4CFF-9444-4D7F-B777-6ACF34A2F4C0}" srcOrd="5" destOrd="0" presId="urn:microsoft.com/office/officeart/2005/8/layout/vList4"/>
    <dgm:cxn modelId="{E0F068C4-A1F7-4F0B-87B7-2F1822E8DB55}" type="presParOf" srcId="{F02FF837-190B-433A-B4C5-9683DF3620C4}" destId="{0BBC569C-D734-43FF-9E96-C1F80869F927}" srcOrd="6" destOrd="0" presId="urn:microsoft.com/office/officeart/2005/8/layout/vList4"/>
    <dgm:cxn modelId="{CAA72891-1C4D-40B8-BC64-04B4C9B0244F}" type="presParOf" srcId="{0BBC569C-D734-43FF-9E96-C1F80869F927}" destId="{27B3DB4B-A63B-4E4C-A9D1-1CCD58F98D2E}" srcOrd="0" destOrd="0" presId="urn:microsoft.com/office/officeart/2005/8/layout/vList4"/>
    <dgm:cxn modelId="{0D9C8299-3F76-4BBF-BB2F-12AE4EDBB62B}" type="presParOf" srcId="{0BBC569C-D734-43FF-9E96-C1F80869F927}" destId="{EAF13B1F-090A-4CCA-8207-E9B91107A4B0}" srcOrd="1" destOrd="0" presId="urn:microsoft.com/office/officeart/2005/8/layout/vList4"/>
    <dgm:cxn modelId="{E5AA9883-D2D7-4DB1-B9B8-AE406C5D0EEA}" type="presParOf" srcId="{0BBC569C-D734-43FF-9E96-C1F80869F927}" destId="{D43B27AD-D0F8-4B93-9627-FC80EE351A19}" srcOrd="2" destOrd="0" presId="urn:microsoft.com/office/officeart/2005/8/layout/vList4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95F4F7B-8778-41D4-BA24-E2E818756AFD}" type="doc">
      <dgm:prSet loTypeId="urn:microsoft.com/office/officeart/2005/8/layout/lProcess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BE"/>
        </a:p>
      </dgm:t>
    </dgm:pt>
    <dgm:pt modelId="{CC9F0F92-CE74-4BF4-8514-6D5C99B070ED}">
      <dgm:prSet custT="1"/>
      <dgm:spPr>
        <a:solidFill>
          <a:srgbClr val="F1D0E6"/>
        </a:solidFill>
      </dgm:spPr>
      <dgm:t>
        <a:bodyPr/>
        <a:lstStyle/>
        <a:p>
          <a:r>
            <a:rPr lang="fr-BE" sz="2400"/>
            <a:t>Augmentation nette de </a:t>
          </a:r>
          <a:r>
            <a:rPr lang="fr-BE" sz="3600" b="1">
              <a:solidFill>
                <a:srgbClr val="DD026F"/>
              </a:solidFill>
            </a:rPr>
            <a:t>57.511</a:t>
          </a:r>
          <a:r>
            <a:rPr lang="fr-BE" sz="2400"/>
            <a:t> </a:t>
          </a:r>
          <a:r>
            <a:rPr lang="fr-BE" sz="2400" baseline="0"/>
            <a:t>personnes</a:t>
          </a:r>
          <a:r>
            <a:rPr lang="fr-BE" sz="2400"/>
            <a:t> (+51,7%) au CPAS en 10 ans pour la Wallonie</a:t>
          </a:r>
        </a:p>
      </dgm:t>
    </dgm:pt>
    <dgm:pt modelId="{A8F1DFD8-F9E7-4CCC-8F8F-55B275AC0759}" type="parTrans" cxnId="{3F91FF6A-6ACF-4958-B980-34B7C62A67A9}">
      <dgm:prSet/>
      <dgm:spPr/>
      <dgm:t>
        <a:bodyPr/>
        <a:lstStyle/>
        <a:p>
          <a:endParaRPr lang="fr-BE"/>
        </a:p>
      </dgm:t>
    </dgm:pt>
    <dgm:pt modelId="{0381A2C5-B27E-4458-9CE3-FB5AD54B7CF5}" type="sibTrans" cxnId="{3F91FF6A-6ACF-4958-B980-34B7C62A67A9}">
      <dgm:prSet/>
      <dgm:spPr/>
      <dgm:t>
        <a:bodyPr/>
        <a:lstStyle/>
        <a:p>
          <a:endParaRPr lang="fr-BE"/>
        </a:p>
      </dgm:t>
    </dgm:pt>
    <dgm:pt modelId="{0E61E230-3C80-4A7D-BBD7-9BF4576133DD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fr-BE" sz="2400"/>
            <a:t>Augmentation nette de </a:t>
          </a:r>
          <a:r>
            <a:rPr lang="fr-BE" sz="3200" b="1">
              <a:solidFill>
                <a:schemeClr val="accent5"/>
              </a:solidFill>
            </a:rPr>
            <a:t>22.394</a:t>
          </a:r>
          <a:r>
            <a:rPr lang="fr-BE" sz="2400"/>
            <a:t> personnes (+66,1%) pour la part des</a:t>
          </a:r>
          <a:br>
            <a:rPr lang="fr-BE" sz="2400"/>
          </a:br>
          <a:r>
            <a:rPr lang="fr-BE" sz="2400"/>
            <a:t>&lt; </a:t>
          </a:r>
          <a:r>
            <a:rPr lang="fr-BE" sz="2400" b="1"/>
            <a:t>25 ans </a:t>
          </a:r>
          <a:r>
            <a:rPr lang="fr-BE" sz="2400"/>
            <a:t>au CPAS en 10 ans pour la Wallonie</a:t>
          </a:r>
        </a:p>
      </dgm:t>
    </dgm:pt>
    <dgm:pt modelId="{7876601F-A6D2-4F69-A618-2312989CEABD}" type="parTrans" cxnId="{62B91962-86B3-4AD9-B29D-2E82768AE709}">
      <dgm:prSet/>
      <dgm:spPr/>
      <dgm:t>
        <a:bodyPr/>
        <a:lstStyle/>
        <a:p>
          <a:endParaRPr lang="fr-BE"/>
        </a:p>
      </dgm:t>
    </dgm:pt>
    <dgm:pt modelId="{51ECE9B8-E857-4606-B87E-196A53EA5C9E}" type="sibTrans" cxnId="{62B91962-86B3-4AD9-B29D-2E82768AE709}">
      <dgm:prSet/>
      <dgm:spPr/>
      <dgm:t>
        <a:bodyPr/>
        <a:lstStyle/>
        <a:p>
          <a:endParaRPr lang="fr-BE"/>
        </a:p>
      </dgm:t>
    </dgm:pt>
    <dgm:pt modelId="{2AD07730-C6EA-4DE5-8CEF-F130D2CE32EA}">
      <dgm:prSet custT="1"/>
      <dgm:spPr>
        <a:solidFill>
          <a:schemeClr val="accent4">
            <a:lumMod val="40000"/>
            <a:lumOff val="60000"/>
          </a:schemeClr>
        </a:solidFill>
      </dgm:spPr>
      <dgm:t>
        <a:bodyPr anchor="b"/>
        <a:lstStyle/>
        <a:p>
          <a:r>
            <a:rPr lang="fr-BE" sz="2900">
              <a:solidFill>
                <a:schemeClr val="tx1"/>
              </a:solidFill>
            </a:rPr>
            <a:t>Augmentation nette de </a:t>
          </a:r>
          <a:r>
            <a:rPr lang="fr-BE" sz="4000" b="1">
              <a:solidFill>
                <a:schemeClr val="accent2">
                  <a:lumMod val="75000"/>
                </a:schemeClr>
              </a:solidFill>
            </a:rPr>
            <a:t>8.288</a:t>
          </a:r>
          <a:r>
            <a:rPr lang="fr-BE" sz="2900"/>
            <a:t> </a:t>
          </a:r>
          <a:r>
            <a:rPr lang="fr-BE" sz="2900" b="0">
              <a:solidFill>
                <a:schemeClr val="tx1"/>
              </a:solidFill>
            </a:rPr>
            <a:t>personnes de </a:t>
          </a:r>
          <a:br>
            <a:rPr lang="fr-BE" sz="2900" b="0">
              <a:solidFill>
                <a:schemeClr val="tx1"/>
              </a:solidFill>
            </a:rPr>
          </a:br>
          <a:r>
            <a:rPr lang="fr-BE" sz="2900" b="0">
              <a:solidFill>
                <a:schemeClr val="tx1"/>
              </a:solidFill>
            </a:rPr>
            <a:t>&lt; </a:t>
          </a:r>
          <a:r>
            <a:rPr lang="fr-BE" sz="2900" b="1">
              <a:solidFill>
                <a:schemeClr val="tx1"/>
              </a:solidFill>
            </a:rPr>
            <a:t>25 ans </a:t>
          </a:r>
          <a:r>
            <a:rPr lang="fr-BE" sz="2900" b="0">
              <a:solidFill>
                <a:schemeClr val="tx1"/>
              </a:solidFill>
            </a:rPr>
            <a:t>au CPAS à partir du COVID.</a:t>
          </a:r>
        </a:p>
      </dgm:t>
    </dgm:pt>
    <dgm:pt modelId="{1C37B88B-67B2-4C54-94F3-B3C1647D1BB3}" type="parTrans" cxnId="{2E0A4800-2A64-411C-91F1-16BC31858B41}">
      <dgm:prSet/>
      <dgm:spPr/>
      <dgm:t>
        <a:bodyPr/>
        <a:lstStyle/>
        <a:p>
          <a:endParaRPr lang="fr-BE"/>
        </a:p>
      </dgm:t>
    </dgm:pt>
    <dgm:pt modelId="{5CB6DB0C-848B-423F-938B-EC123D71A63C}" type="sibTrans" cxnId="{2E0A4800-2A64-411C-91F1-16BC31858B41}">
      <dgm:prSet/>
      <dgm:spPr/>
      <dgm:t>
        <a:bodyPr/>
        <a:lstStyle/>
        <a:p>
          <a:endParaRPr lang="fr-BE"/>
        </a:p>
      </dgm:t>
    </dgm:pt>
    <dgm:pt modelId="{8AA35C3F-E604-4F26-A2A1-0F7D19D15D75}">
      <dgm:prSet custT="1"/>
      <dgm:spPr>
        <a:solidFill>
          <a:srgbClr val="DD026F"/>
        </a:solidFill>
      </dgm:spPr>
      <dgm:t>
        <a:bodyPr anchor="ctr"/>
        <a:lstStyle/>
        <a:p>
          <a:r>
            <a:rPr lang="fr-BE" sz="4300" b="1"/>
            <a:t> 168.851 </a:t>
          </a:r>
          <a:r>
            <a:rPr lang="fr-BE" sz="2400"/>
            <a:t>personnes</a:t>
          </a:r>
          <a:br>
            <a:rPr lang="fr-BE" sz="2400"/>
          </a:br>
          <a:r>
            <a:rPr lang="fr-BE" sz="2400"/>
            <a:t>au 1</a:t>
          </a:r>
          <a:r>
            <a:rPr lang="fr-BE" sz="2400" baseline="30000"/>
            <a:t>er</a:t>
          </a:r>
          <a:r>
            <a:rPr lang="fr-BE" sz="2400"/>
            <a:t> janvier 2025</a:t>
          </a:r>
        </a:p>
        <a:p>
          <a:endParaRPr lang="fr-BE" sz="2400"/>
        </a:p>
        <a:p>
          <a:endParaRPr lang="fr-BE" sz="2400"/>
        </a:p>
      </dgm:t>
    </dgm:pt>
    <dgm:pt modelId="{0FD1896E-EF35-4FE9-94E8-F1E8DA1C14F6}" type="parTrans" cxnId="{58BC37E8-D2FB-47F6-93AA-D7F2139945AC}">
      <dgm:prSet/>
      <dgm:spPr/>
      <dgm:t>
        <a:bodyPr/>
        <a:lstStyle/>
        <a:p>
          <a:endParaRPr lang="fr-BE"/>
        </a:p>
      </dgm:t>
    </dgm:pt>
    <dgm:pt modelId="{868D6F32-553C-4444-9FCE-A982DEC420E6}" type="sibTrans" cxnId="{58BC37E8-D2FB-47F6-93AA-D7F2139945AC}">
      <dgm:prSet/>
      <dgm:spPr/>
      <dgm:t>
        <a:bodyPr/>
        <a:lstStyle/>
        <a:p>
          <a:endParaRPr lang="fr-BE"/>
        </a:p>
      </dgm:t>
    </dgm:pt>
    <dgm:pt modelId="{9CEAFF2A-11FC-4BD2-AA58-855EF5A7626E}">
      <dgm:prSet custT="1"/>
      <dgm:spPr>
        <a:solidFill>
          <a:srgbClr val="63A7DA"/>
        </a:solidFill>
      </dgm:spPr>
      <dgm:t>
        <a:bodyPr/>
        <a:lstStyle/>
        <a:p>
          <a:r>
            <a:rPr lang="fr-BE" sz="4300" b="1" kern="1200"/>
            <a:t>56.286 </a:t>
          </a:r>
          <a:r>
            <a:rPr lang="fr-BE" sz="2400" kern="1200">
              <a:latin typeface="Calibri" panose="020F0502020204030204"/>
              <a:ea typeface="+mn-ea"/>
              <a:cs typeface="+mn-cs"/>
            </a:rPr>
            <a:t>personnes</a:t>
          </a:r>
          <a:br>
            <a:rPr lang="fr-BE" sz="2400" kern="1200">
              <a:latin typeface="Calibri" panose="020F0502020204030204"/>
              <a:ea typeface="+mn-ea"/>
              <a:cs typeface="+mn-cs"/>
            </a:rPr>
          </a:br>
          <a:r>
            <a:rPr lang="fr-BE" sz="2400" kern="1200">
              <a:latin typeface="Calibri" panose="020F0502020204030204"/>
              <a:ea typeface="+mn-ea"/>
              <a:cs typeface="+mn-cs"/>
            </a:rPr>
            <a:t>au 1er janvier 2025 (33,3% de la somme totale des bénéficiaires)</a:t>
          </a:r>
        </a:p>
      </dgm:t>
    </dgm:pt>
    <dgm:pt modelId="{9B2ACB1E-B905-40C4-B050-28067CB314EC}" type="parTrans" cxnId="{AFBE15AA-7414-4E65-B1F9-042C8972806F}">
      <dgm:prSet/>
      <dgm:spPr/>
      <dgm:t>
        <a:bodyPr/>
        <a:lstStyle/>
        <a:p>
          <a:endParaRPr lang="fr-BE"/>
        </a:p>
      </dgm:t>
    </dgm:pt>
    <dgm:pt modelId="{3C25E5CE-A7CE-4DF0-A514-795A2A513987}" type="sibTrans" cxnId="{AFBE15AA-7414-4E65-B1F9-042C8972806F}">
      <dgm:prSet/>
      <dgm:spPr/>
      <dgm:t>
        <a:bodyPr/>
        <a:lstStyle/>
        <a:p>
          <a:endParaRPr lang="fr-BE"/>
        </a:p>
      </dgm:t>
    </dgm:pt>
    <dgm:pt modelId="{11C38556-FF1D-4CB8-8F19-7280EE6C5121}">
      <dgm:prSet custT="1"/>
      <dgm:spPr>
        <a:solidFill>
          <a:schemeClr val="accent4">
            <a:lumMod val="20000"/>
            <a:lumOff val="80000"/>
          </a:schemeClr>
        </a:solidFill>
      </dgm:spPr>
      <dgm:t>
        <a:bodyPr anchor="b"/>
        <a:lstStyle/>
        <a:p>
          <a:endParaRPr lang="fr-BE" sz="2900"/>
        </a:p>
      </dgm:t>
    </dgm:pt>
    <dgm:pt modelId="{998C5789-9101-4FA1-A4AE-5BD34235E7EF}" type="parTrans" cxnId="{92BE5626-C18B-448D-9AD1-5C1938C72D77}">
      <dgm:prSet/>
      <dgm:spPr/>
      <dgm:t>
        <a:bodyPr/>
        <a:lstStyle/>
        <a:p>
          <a:endParaRPr lang="fr-BE"/>
        </a:p>
      </dgm:t>
    </dgm:pt>
    <dgm:pt modelId="{5B33C47A-3148-4F94-A698-49337E79581D}" type="sibTrans" cxnId="{92BE5626-C18B-448D-9AD1-5C1938C72D77}">
      <dgm:prSet/>
      <dgm:spPr/>
      <dgm:t>
        <a:bodyPr/>
        <a:lstStyle/>
        <a:p>
          <a:endParaRPr lang="fr-BE"/>
        </a:p>
      </dgm:t>
    </dgm:pt>
    <dgm:pt modelId="{069F5888-81C8-4A74-9CD0-25593A0AD794}" type="pres">
      <dgm:prSet presAssocID="{795F4F7B-8778-41D4-BA24-E2E818756AFD}" presName="theList" presStyleCnt="0">
        <dgm:presLayoutVars>
          <dgm:dir/>
          <dgm:animLvl val="lvl"/>
          <dgm:resizeHandles val="exact"/>
        </dgm:presLayoutVars>
      </dgm:prSet>
      <dgm:spPr/>
    </dgm:pt>
    <dgm:pt modelId="{778A1622-44C4-42CD-8223-7EACF0778C4D}" type="pres">
      <dgm:prSet presAssocID="{CC9F0F92-CE74-4BF4-8514-6D5C99B070ED}" presName="compNode" presStyleCnt="0"/>
      <dgm:spPr/>
    </dgm:pt>
    <dgm:pt modelId="{47C17BA1-7396-4A9B-9E04-BA9B2FFE865D}" type="pres">
      <dgm:prSet presAssocID="{CC9F0F92-CE74-4BF4-8514-6D5C99B070ED}" presName="aNode" presStyleLbl="bgShp" presStyleIdx="0" presStyleCnt="3"/>
      <dgm:spPr/>
    </dgm:pt>
    <dgm:pt modelId="{61F6D141-E00F-4F31-A266-14CCF47B1916}" type="pres">
      <dgm:prSet presAssocID="{CC9F0F92-CE74-4BF4-8514-6D5C99B070ED}" presName="textNode" presStyleLbl="bgShp" presStyleIdx="0" presStyleCnt="3"/>
      <dgm:spPr/>
    </dgm:pt>
    <dgm:pt modelId="{1F060770-49D5-45BF-8285-0802C4A88773}" type="pres">
      <dgm:prSet presAssocID="{CC9F0F92-CE74-4BF4-8514-6D5C99B070ED}" presName="compChildNode" presStyleCnt="0"/>
      <dgm:spPr/>
    </dgm:pt>
    <dgm:pt modelId="{F1EE46DD-6E32-4803-ADAE-A25B05A616E6}" type="pres">
      <dgm:prSet presAssocID="{CC9F0F92-CE74-4BF4-8514-6D5C99B070ED}" presName="theInnerList" presStyleCnt="0"/>
      <dgm:spPr/>
    </dgm:pt>
    <dgm:pt modelId="{3C847465-E957-4309-9E46-83624EB736D8}" type="pres">
      <dgm:prSet presAssocID="{8AA35C3F-E604-4F26-A2A1-0F7D19D15D75}" presName="childNode" presStyleLbl="node1" presStyleIdx="0" presStyleCnt="3">
        <dgm:presLayoutVars>
          <dgm:bulletEnabled val="1"/>
        </dgm:presLayoutVars>
      </dgm:prSet>
      <dgm:spPr/>
    </dgm:pt>
    <dgm:pt modelId="{5BD4537B-E8A5-4572-9158-6BBF8002605A}" type="pres">
      <dgm:prSet presAssocID="{CC9F0F92-CE74-4BF4-8514-6D5C99B070ED}" presName="aSpace" presStyleCnt="0"/>
      <dgm:spPr/>
    </dgm:pt>
    <dgm:pt modelId="{990DCFE6-E9AF-4C3A-951B-E5E5B4E77A2D}" type="pres">
      <dgm:prSet presAssocID="{0E61E230-3C80-4A7D-BBD7-9BF4576133DD}" presName="compNode" presStyleCnt="0"/>
      <dgm:spPr/>
    </dgm:pt>
    <dgm:pt modelId="{718A670C-2390-4BF9-AAB1-17AFD4A82D23}" type="pres">
      <dgm:prSet presAssocID="{0E61E230-3C80-4A7D-BBD7-9BF4576133DD}" presName="aNode" presStyleLbl="bgShp" presStyleIdx="1" presStyleCnt="3"/>
      <dgm:spPr/>
    </dgm:pt>
    <dgm:pt modelId="{9C6BF1BB-413C-4287-B1E3-02A714E857B3}" type="pres">
      <dgm:prSet presAssocID="{0E61E230-3C80-4A7D-BBD7-9BF4576133DD}" presName="textNode" presStyleLbl="bgShp" presStyleIdx="1" presStyleCnt="3"/>
      <dgm:spPr/>
    </dgm:pt>
    <dgm:pt modelId="{02BC3F9B-893C-4F6F-A8B8-67EDE3127684}" type="pres">
      <dgm:prSet presAssocID="{0E61E230-3C80-4A7D-BBD7-9BF4576133DD}" presName="compChildNode" presStyleCnt="0"/>
      <dgm:spPr/>
    </dgm:pt>
    <dgm:pt modelId="{58149F75-8319-44F4-B2EE-08168D3A0E11}" type="pres">
      <dgm:prSet presAssocID="{0E61E230-3C80-4A7D-BBD7-9BF4576133DD}" presName="theInnerList" presStyleCnt="0"/>
      <dgm:spPr/>
    </dgm:pt>
    <dgm:pt modelId="{D7C4D28A-8F3E-4AA4-BCAE-C049E90AF6B7}" type="pres">
      <dgm:prSet presAssocID="{9CEAFF2A-11FC-4BD2-AA58-855EF5A7626E}" presName="childNode" presStyleLbl="node1" presStyleIdx="1" presStyleCnt="3">
        <dgm:presLayoutVars>
          <dgm:bulletEnabled val="1"/>
        </dgm:presLayoutVars>
      </dgm:prSet>
      <dgm:spPr/>
    </dgm:pt>
    <dgm:pt modelId="{3D7ECF0F-B584-4642-A499-924A5FBAD451}" type="pres">
      <dgm:prSet presAssocID="{0E61E230-3C80-4A7D-BBD7-9BF4576133DD}" presName="aSpace" presStyleCnt="0"/>
      <dgm:spPr/>
    </dgm:pt>
    <dgm:pt modelId="{7387A730-3B92-4F81-8ED9-B083243E8464}" type="pres">
      <dgm:prSet presAssocID="{11C38556-FF1D-4CB8-8F19-7280EE6C5121}" presName="compNode" presStyleCnt="0"/>
      <dgm:spPr/>
    </dgm:pt>
    <dgm:pt modelId="{14122969-0A70-4304-9C94-08C8E832544F}" type="pres">
      <dgm:prSet presAssocID="{11C38556-FF1D-4CB8-8F19-7280EE6C5121}" presName="aNode" presStyleLbl="bgShp" presStyleIdx="2" presStyleCnt="3"/>
      <dgm:spPr/>
    </dgm:pt>
    <dgm:pt modelId="{EE0A7A21-9462-421B-BC58-CCA581E4EC5B}" type="pres">
      <dgm:prSet presAssocID="{11C38556-FF1D-4CB8-8F19-7280EE6C5121}" presName="textNode" presStyleLbl="bgShp" presStyleIdx="2" presStyleCnt="3"/>
      <dgm:spPr/>
    </dgm:pt>
    <dgm:pt modelId="{83A7529B-F130-4ED4-9086-1E647483B06E}" type="pres">
      <dgm:prSet presAssocID="{11C38556-FF1D-4CB8-8F19-7280EE6C5121}" presName="compChildNode" presStyleCnt="0"/>
      <dgm:spPr/>
    </dgm:pt>
    <dgm:pt modelId="{45C078C8-E2E2-433A-835B-110405EB9DCA}" type="pres">
      <dgm:prSet presAssocID="{11C38556-FF1D-4CB8-8F19-7280EE6C5121}" presName="theInnerList" presStyleCnt="0"/>
      <dgm:spPr/>
    </dgm:pt>
    <dgm:pt modelId="{AB9A406E-9985-49E1-91BE-9414FE734C1A}" type="pres">
      <dgm:prSet presAssocID="{2AD07730-C6EA-4DE5-8CEF-F130D2CE32EA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2E0A4800-2A64-411C-91F1-16BC31858B41}" srcId="{11C38556-FF1D-4CB8-8F19-7280EE6C5121}" destId="{2AD07730-C6EA-4DE5-8CEF-F130D2CE32EA}" srcOrd="0" destOrd="0" parTransId="{1C37B88B-67B2-4C54-94F3-B3C1647D1BB3}" sibTransId="{5CB6DB0C-848B-423F-938B-EC123D71A63C}"/>
    <dgm:cxn modelId="{6BA45C10-53CF-4F1F-BACD-DF1DF4C3047B}" type="presOf" srcId="{11C38556-FF1D-4CB8-8F19-7280EE6C5121}" destId="{EE0A7A21-9462-421B-BC58-CCA581E4EC5B}" srcOrd="1" destOrd="0" presId="urn:microsoft.com/office/officeart/2005/8/layout/lProcess2"/>
    <dgm:cxn modelId="{30DA5317-C881-41A9-88B3-59CA80BC8616}" type="presOf" srcId="{CC9F0F92-CE74-4BF4-8514-6D5C99B070ED}" destId="{61F6D141-E00F-4F31-A266-14CCF47B1916}" srcOrd="1" destOrd="0" presId="urn:microsoft.com/office/officeart/2005/8/layout/lProcess2"/>
    <dgm:cxn modelId="{0C699F17-6A02-4643-8A50-26A2F286CBEC}" type="presOf" srcId="{9CEAFF2A-11FC-4BD2-AA58-855EF5A7626E}" destId="{D7C4D28A-8F3E-4AA4-BCAE-C049E90AF6B7}" srcOrd="0" destOrd="0" presId="urn:microsoft.com/office/officeart/2005/8/layout/lProcess2"/>
    <dgm:cxn modelId="{92BE5626-C18B-448D-9AD1-5C1938C72D77}" srcId="{795F4F7B-8778-41D4-BA24-E2E818756AFD}" destId="{11C38556-FF1D-4CB8-8F19-7280EE6C5121}" srcOrd="2" destOrd="0" parTransId="{998C5789-9101-4FA1-A4AE-5BD34235E7EF}" sibTransId="{5B33C47A-3148-4F94-A698-49337E79581D}"/>
    <dgm:cxn modelId="{62B91962-86B3-4AD9-B29D-2E82768AE709}" srcId="{795F4F7B-8778-41D4-BA24-E2E818756AFD}" destId="{0E61E230-3C80-4A7D-BBD7-9BF4576133DD}" srcOrd="1" destOrd="0" parTransId="{7876601F-A6D2-4F69-A618-2312989CEABD}" sibTransId="{51ECE9B8-E857-4606-B87E-196A53EA5C9E}"/>
    <dgm:cxn modelId="{63379646-7177-4778-A391-410BBE744E82}" type="presOf" srcId="{0E61E230-3C80-4A7D-BBD7-9BF4576133DD}" destId="{718A670C-2390-4BF9-AAB1-17AFD4A82D23}" srcOrd="0" destOrd="0" presId="urn:microsoft.com/office/officeart/2005/8/layout/lProcess2"/>
    <dgm:cxn modelId="{3F91FF6A-6ACF-4958-B980-34B7C62A67A9}" srcId="{795F4F7B-8778-41D4-BA24-E2E818756AFD}" destId="{CC9F0F92-CE74-4BF4-8514-6D5C99B070ED}" srcOrd="0" destOrd="0" parTransId="{A8F1DFD8-F9E7-4CCC-8F8F-55B275AC0759}" sibTransId="{0381A2C5-B27E-4458-9CE3-FB5AD54B7CF5}"/>
    <dgm:cxn modelId="{552DD84D-D9EF-4DC0-AD93-FC47466FC9FE}" type="presOf" srcId="{2AD07730-C6EA-4DE5-8CEF-F130D2CE32EA}" destId="{AB9A406E-9985-49E1-91BE-9414FE734C1A}" srcOrd="0" destOrd="0" presId="urn:microsoft.com/office/officeart/2005/8/layout/lProcess2"/>
    <dgm:cxn modelId="{C4065556-C963-4BF7-B5EF-B511C5F70ABD}" type="presOf" srcId="{8AA35C3F-E604-4F26-A2A1-0F7D19D15D75}" destId="{3C847465-E957-4309-9E46-83624EB736D8}" srcOrd="0" destOrd="0" presId="urn:microsoft.com/office/officeart/2005/8/layout/lProcess2"/>
    <dgm:cxn modelId="{4FC0F78C-7D1A-4B4F-A164-BA939D3460C0}" type="presOf" srcId="{CC9F0F92-CE74-4BF4-8514-6D5C99B070ED}" destId="{47C17BA1-7396-4A9B-9E04-BA9B2FFE865D}" srcOrd="0" destOrd="0" presId="urn:microsoft.com/office/officeart/2005/8/layout/lProcess2"/>
    <dgm:cxn modelId="{AFBE15AA-7414-4E65-B1F9-042C8972806F}" srcId="{0E61E230-3C80-4A7D-BBD7-9BF4576133DD}" destId="{9CEAFF2A-11FC-4BD2-AA58-855EF5A7626E}" srcOrd="0" destOrd="0" parTransId="{9B2ACB1E-B905-40C4-B050-28067CB314EC}" sibTransId="{3C25E5CE-A7CE-4DF0-A514-795A2A513987}"/>
    <dgm:cxn modelId="{585D59B3-3D70-4D07-8320-2D8401935949}" type="presOf" srcId="{0E61E230-3C80-4A7D-BBD7-9BF4576133DD}" destId="{9C6BF1BB-413C-4287-B1E3-02A714E857B3}" srcOrd="1" destOrd="0" presId="urn:microsoft.com/office/officeart/2005/8/layout/lProcess2"/>
    <dgm:cxn modelId="{56D732D2-464F-4D30-AC10-C954DC9A8D4D}" type="presOf" srcId="{795F4F7B-8778-41D4-BA24-E2E818756AFD}" destId="{069F5888-81C8-4A74-9CD0-25593A0AD794}" srcOrd="0" destOrd="0" presId="urn:microsoft.com/office/officeart/2005/8/layout/lProcess2"/>
    <dgm:cxn modelId="{D8B14ED2-0D56-4916-973C-FF648A0565C2}" type="presOf" srcId="{11C38556-FF1D-4CB8-8F19-7280EE6C5121}" destId="{14122969-0A70-4304-9C94-08C8E832544F}" srcOrd="0" destOrd="0" presId="urn:microsoft.com/office/officeart/2005/8/layout/lProcess2"/>
    <dgm:cxn modelId="{58BC37E8-D2FB-47F6-93AA-D7F2139945AC}" srcId="{CC9F0F92-CE74-4BF4-8514-6D5C99B070ED}" destId="{8AA35C3F-E604-4F26-A2A1-0F7D19D15D75}" srcOrd="0" destOrd="0" parTransId="{0FD1896E-EF35-4FE9-94E8-F1E8DA1C14F6}" sibTransId="{868D6F32-553C-4444-9FCE-A982DEC420E6}"/>
    <dgm:cxn modelId="{FC727D39-9F9D-4D2C-B39A-962571C0668A}" type="presParOf" srcId="{069F5888-81C8-4A74-9CD0-25593A0AD794}" destId="{778A1622-44C4-42CD-8223-7EACF0778C4D}" srcOrd="0" destOrd="0" presId="urn:microsoft.com/office/officeart/2005/8/layout/lProcess2"/>
    <dgm:cxn modelId="{EC3529D7-F46C-45B3-94F4-4C957966F61B}" type="presParOf" srcId="{778A1622-44C4-42CD-8223-7EACF0778C4D}" destId="{47C17BA1-7396-4A9B-9E04-BA9B2FFE865D}" srcOrd="0" destOrd="0" presId="urn:microsoft.com/office/officeart/2005/8/layout/lProcess2"/>
    <dgm:cxn modelId="{50E51539-DFAC-486D-B43D-6127D5082846}" type="presParOf" srcId="{778A1622-44C4-42CD-8223-7EACF0778C4D}" destId="{61F6D141-E00F-4F31-A266-14CCF47B1916}" srcOrd="1" destOrd="0" presId="urn:microsoft.com/office/officeart/2005/8/layout/lProcess2"/>
    <dgm:cxn modelId="{EF8EAE8B-5CBB-43BD-B3A9-FDC929E3C0A5}" type="presParOf" srcId="{778A1622-44C4-42CD-8223-7EACF0778C4D}" destId="{1F060770-49D5-45BF-8285-0802C4A88773}" srcOrd="2" destOrd="0" presId="urn:microsoft.com/office/officeart/2005/8/layout/lProcess2"/>
    <dgm:cxn modelId="{D4F7FDD5-5784-407A-95B7-FBDCFA3F93B4}" type="presParOf" srcId="{1F060770-49D5-45BF-8285-0802C4A88773}" destId="{F1EE46DD-6E32-4803-ADAE-A25B05A616E6}" srcOrd="0" destOrd="0" presId="urn:microsoft.com/office/officeart/2005/8/layout/lProcess2"/>
    <dgm:cxn modelId="{CB3A2814-E6F7-4C9F-B1FC-8CABF25B6372}" type="presParOf" srcId="{F1EE46DD-6E32-4803-ADAE-A25B05A616E6}" destId="{3C847465-E957-4309-9E46-83624EB736D8}" srcOrd="0" destOrd="0" presId="urn:microsoft.com/office/officeart/2005/8/layout/lProcess2"/>
    <dgm:cxn modelId="{F54EF23E-72C9-4294-8290-F0FE36559448}" type="presParOf" srcId="{069F5888-81C8-4A74-9CD0-25593A0AD794}" destId="{5BD4537B-E8A5-4572-9158-6BBF8002605A}" srcOrd="1" destOrd="0" presId="urn:microsoft.com/office/officeart/2005/8/layout/lProcess2"/>
    <dgm:cxn modelId="{E57198AF-4573-4034-9050-66184EBBEBAF}" type="presParOf" srcId="{069F5888-81C8-4A74-9CD0-25593A0AD794}" destId="{990DCFE6-E9AF-4C3A-951B-E5E5B4E77A2D}" srcOrd="2" destOrd="0" presId="urn:microsoft.com/office/officeart/2005/8/layout/lProcess2"/>
    <dgm:cxn modelId="{17ECF75F-C33D-4622-8BFF-F607C89C2093}" type="presParOf" srcId="{990DCFE6-E9AF-4C3A-951B-E5E5B4E77A2D}" destId="{718A670C-2390-4BF9-AAB1-17AFD4A82D23}" srcOrd="0" destOrd="0" presId="urn:microsoft.com/office/officeart/2005/8/layout/lProcess2"/>
    <dgm:cxn modelId="{6A1F2CC3-9362-4672-9F71-CDAAC5244FA4}" type="presParOf" srcId="{990DCFE6-E9AF-4C3A-951B-E5E5B4E77A2D}" destId="{9C6BF1BB-413C-4287-B1E3-02A714E857B3}" srcOrd="1" destOrd="0" presId="urn:microsoft.com/office/officeart/2005/8/layout/lProcess2"/>
    <dgm:cxn modelId="{8EF717A2-C20B-415C-982C-45AB459E13B0}" type="presParOf" srcId="{990DCFE6-E9AF-4C3A-951B-E5E5B4E77A2D}" destId="{02BC3F9B-893C-4F6F-A8B8-67EDE3127684}" srcOrd="2" destOrd="0" presId="urn:microsoft.com/office/officeart/2005/8/layout/lProcess2"/>
    <dgm:cxn modelId="{3CC4500E-E1F0-4042-B62A-CAC521C7F8CD}" type="presParOf" srcId="{02BC3F9B-893C-4F6F-A8B8-67EDE3127684}" destId="{58149F75-8319-44F4-B2EE-08168D3A0E11}" srcOrd="0" destOrd="0" presId="urn:microsoft.com/office/officeart/2005/8/layout/lProcess2"/>
    <dgm:cxn modelId="{BD832516-1144-435D-A08D-D377DA1FB2AF}" type="presParOf" srcId="{58149F75-8319-44F4-B2EE-08168D3A0E11}" destId="{D7C4D28A-8F3E-4AA4-BCAE-C049E90AF6B7}" srcOrd="0" destOrd="0" presId="urn:microsoft.com/office/officeart/2005/8/layout/lProcess2"/>
    <dgm:cxn modelId="{B275B3BA-4655-4BAD-8CE5-AA0412BF8D57}" type="presParOf" srcId="{069F5888-81C8-4A74-9CD0-25593A0AD794}" destId="{3D7ECF0F-B584-4642-A499-924A5FBAD451}" srcOrd="3" destOrd="0" presId="urn:microsoft.com/office/officeart/2005/8/layout/lProcess2"/>
    <dgm:cxn modelId="{4FC7EA84-0806-41A3-A932-A5C053C1A3EB}" type="presParOf" srcId="{069F5888-81C8-4A74-9CD0-25593A0AD794}" destId="{7387A730-3B92-4F81-8ED9-B083243E8464}" srcOrd="4" destOrd="0" presId="urn:microsoft.com/office/officeart/2005/8/layout/lProcess2"/>
    <dgm:cxn modelId="{C66FC99F-2F76-4050-A65C-5F57D5BCD93F}" type="presParOf" srcId="{7387A730-3B92-4F81-8ED9-B083243E8464}" destId="{14122969-0A70-4304-9C94-08C8E832544F}" srcOrd="0" destOrd="0" presId="urn:microsoft.com/office/officeart/2005/8/layout/lProcess2"/>
    <dgm:cxn modelId="{C3C9F382-65B8-424A-8298-06AABF236A4E}" type="presParOf" srcId="{7387A730-3B92-4F81-8ED9-B083243E8464}" destId="{EE0A7A21-9462-421B-BC58-CCA581E4EC5B}" srcOrd="1" destOrd="0" presId="urn:microsoft.com/office/officeart/2005/8/layout/lProcess2"/>
    <dgm:cxn modelId="{61C405A9-21FF-4034-A28B-C4946027AD26}" type="presParOf" srcId="{7387A730-3B92-4F81-8ED9-B083243E8464}" destId="{83A7529B-F130-4ED4-9086-1E647483B06E}" srcOrd="2" destOrd="0" presId="urn:microsoft.com/office/officeart/2005/8/layout/lProcess2"/>
    <dgm:cxn modelId="{8A75165B-C37A-4B33-B084-55687F3BD9EF}" type="presParOf" srcId="{83A7529B-F130-4ED4-9086-1E647483B06E}" destId="{45C078C8-E2E2-433A-835B-110405EB9DCA}" srcOrd="0" destOrd="0" presId="urn:microsoft.com/office/officeart/2005/8/layout/lProcess2"/>
    <dgm:cxn modelId="{A85B1A36-0729-4AE7-BFC6-EE19ED63EA3C}" type="presParOf" srcId="{45C078C8-E2E2-433A-835B-110405EB9DCA}" destId="{AB9A406E-9985-49E1-91BE-9414FE734C1A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868FA6-4DC3-4024-9A14-4D8CBBD32D71}" type="doc">
      <dgm:prSet loTypeId="urn:microsoft.com/office/officeart/2005/8/layout/lProcess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BE"/>
        </a:p>
      </dgm:t>
    </dgm:pt>
    <dgm:pt modelId="{9812BCA7-81CD-4D2B-8CBE-F11D4B5ED53F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fr-BE" sz="2800" dirty="0"/>
            <a:t>Part plus importante des </a:t>
          </a:r>
          <a:r>
            <a:rPr lang="fr-BE" sz="2800" b="1" dirty="0"/>
            <a:t>&lt; 30 ans </a:t>
          </a:r>
          <a:r>
            <a:rPr lang="fr-BE" sz="2800" dirty="0"/>
            <a:t>sur le bassin que dans la moyenne Wallonne (32,1%)</a:t>
          </a:r>
        </a:p>
      </dgm:t>
    </dgm:pt>
    <dgm:pt modelId="{8053BE15-5570-487F-AC9B-0128410E4BA8}" type="parTrans" cxnId="{6C456DCD-E58F-409B-BCA7-741A22C8CE0A}">
      <dgm:prSet/>
      <dgm:spPr/>
      <dgm:t>
        <a:bodyPr/>
        <a:lstStyle/>
        <a:p>
          <a:endParaRPr lang="fr-BE" sz="2400"/>
        </a:p>
      </dgm:t>
    </dgm:pt>
    <dgm:pt modelId="{B4C47C36-587A-429D-809E-5D5BA2700C53}" type="sibTrans" cxnId="{6C456DCD-E58F-409B-BCA7-741A22C8CE0A}">
      <dgm:prSet/>
      <dgm:spPr/>
      <dgm:t>
        <a:bodyPr/>
        <a:lstStyle/>
        <a:p>
          <a:endParaRPr lang="fr-BE" sz="2400"/>
        </a:p>
      </dgm:t>
    </dgm:pt>
    <dgm:pt modelId="{B7C5A92F-E761-4E8C-B974-29DAEF18AEE5}">
      <dgm:prSet custT="1"/>
      <dgm:spPr>
        <a:solidFill>
          <a:srgbClr val="F1D0E6"/>
        </a:solidFill>
      </dgm:spPr>
      <dgm:t>
        <a:bodyPr/>
        <a:lstStyle/>
        <a:p>
          <a:r>
            <a:rPr lang="fr-BE" sz="2800"/>
            <a:t>Les </a:t>
          </a:r>
          <a:r>
            <a:rPr lang="fr-BE" sz="2800" b="1"/>
            <a:t>&lt; 30 ans </a:t>
          </a:r>
          <a:r>
            <a:rPr lang="fr-BE" sz="2800"/>
            <a:t>représentent, pour le bassin Hainaut Sud, 33,8% de la totalité des chercheurs d’emploi</a:t>
          </a:r>
        </a:p>
      </dgm:t>
    </dgm:pt>
    <dgm:pt modelId="{3522BD64-5EB4-4E04-84DB-3DF59DF9AC7E}" type="parTrans" cxnId="{A4682A69-B3A7-4730-932B-EA0C1CD94B53}">
      <dgm:prSet/>
      <dgm:spPr/>
      <dgm:t>
        <a:bodyPr/>
        <a:lstStyle/>
        <a:p>
          <a:endParaRPr lang="fr-BE" sz="2400"/>
        </a:p>
      </dgm:t>
    </dgm:pt>
    <dgm:pt modelId="{856DAE99-6EE7-4FA4-9FEE-D5AD1AC40CEA}" type="sibTrans" cxnId="{A4682A69-B3A7-4730-932B-EA0C1CD94B53}">
      <dgm:prSet/>
      <dgm:spPr/>
      <dgm:t>
        <a:bodyPr/>
        <a:lstStyle/>
        <a:p>
          <a:endParaRPr lang="fr-BE" sz="2400"/>
        </a:p>
      </dgm:t>
    </dgm:pt>
    <dgm:pt modelId="{10E6D269-4429-423E-B519-32F9D9E42196}">
      <dgm:prSet custT="1"/>
      <dgm:spPr>
        <a:solidFill>
          <a:srgbClr val="DD026F"/>
        </a:solidFill>
      </dgm:spPr>
      <dgm:t>
        <a:bodyPr/>
        <a:lstStyle/>
        <a:p>
          <a:r>
            <a:rPr lang="fr-BE" sz="7200"/>
            <a:t>33,8%</a:t>
          </a:r>
        </a:p>
      </dgm:t>
    </dgm:pt>
    <dgm:pt modelId="{AB651674-8005-4A90-AD1E-AA705BA973A8}" type="parTrans" cxnId="{2F35E451-F1A4-4429-BFFB-356FEAB196E9}">
      <dgm:prSet/>
      <dgm:spPr/>
      <dgm:t>
        <a:bodyPr/>
        <a:lstStyle/>
        <a:p>
          <a:endParaRPr lang="fr-BE" sz="2400"/>
        </a:p>
      </dgm:t>
    </dgm:pt>
    <dgm:pt modelId="{A7CEE241-0F1A-40E3-BB3B-ABA3F6D1C617}" type="sibTrans" cxnId="{2F35E451-F1A4-4429-BFFB-356FEAB196E9}">
      <dgm:prSet/>
      <dgm:spPr/>
      <dgm:t>
        <a:bodyPr/>
        <a:lstStyle/>
        <a:p>
          <a:endParaRPr lang="fr-BE" sz="2400"/>
        </a:p>
      </dgm:t>
    </dgm:pt>
    <dgm:pt modelId="{9BFF0EDF-4261-4221-9879-0472324B6899}">
      <dgm:prSet custT="1"/>
      <dgm:spPr/>
      <dgm:t>
        <a:bodyPr/>
        <a:lstStyle/>
        <a:p>
          <a:r>
            <a:rPr lang="fr-BE" sz="7200"/>
            <a:t>32,1%</a:t>
          </a:r>
        </a:p>
      </dgm:t>
    </dgm:pt>
    <dgm:pt modelId="{E02147C8-F5C1-4145-9B51-EB569D0EDEFC}" type="parTrans" cxnId="{B491FCE6-FA83-41A4-B020-29C1C1851C75}">
      <dgm:prSet/>
      <dgm:spPr/>
      <dgm:t>
        <a:bodyPr/>
        <a:lstStyle/>
        <a:p>
          <a:endParaRPr lang="fr-BE" sz="2400"/>
        </a:p>
      </dgm:t>
    </dgm:pt>
    <dgm:pt modelId="{851CBB0D-1A55-42AB-9695-B178C27FB7F1}" type="sibTrans" cxnId="{B491FCE6-FA83-41A4-B020-29C1C1851C75}">
      <dgm:prSet/>
      <dgm:spPr/>
      <dgm:t>
        <a:bodyPr/>
        <a:lstStyle/>
        <a:p>
          <a:endParaRPr lang="fr-BE" sz="2400"/>
        </a:p>
      </dgm:t>
    </dgm:pt>
    <dgm:pt modelId="{00D57F6B-DFD7-4F2E-92EB-882E60DD6209}" type="pres">
      <dgm:prSet presAssocID="{D0868FA6-4DC3-4024-9A14-4D8CBBD32D71}" presName="theList" presStyleCnt="0">
        <dgm:presLayoutVars>
          <dgm:dir/>
          <dgm:animLvl val="lvl"/>
          <dgm:resizeHandles val="exact"/>
        </dgm:presLayoutVars>
      </dgm:prSet>
      <dgm:spPr/>
    </dgm:pt>
    <dgm:pt modelId="{D92EF5CA-539B-43C4-88FF-173421269E6E}" type="pres">
      <dgm:prSet presAssocID="{B7C5A92F-E761-4E8C-B974-29DAEF18AEE5}" presName="compNode" presStyleCnt="0"/>
      <dgm:spPr/>
    </dgm:pt>
    <dgm:pt modelId="{1E43E6A8-A176-4A7E-AA10-D0F2C6B585C7}" type="pres">
      <dgm:prSet presAssocID="{B7C5A92F-E761-4E8C-B974-29DAEF18AEE5}" presName="aNode" presStyleLbl="bgShp" presStyleIdx="0" presStyleCnt="2"/>
      <dgm:spPr/>
    </dgm:pt>
    <dgm:pt modelId="{2A5F272C-69CE-484D-88EA-6F3F047322B5}" type="pres">
      <dgm:prSet presAssocID="{B7C5A92F-E761-4E8C-B974-29DAEF18AEE5}" presName="textNode" presStyleLbl="bgShp" presStyleIdx="0" presStyleCnt="2"/>
      <dgm:spPr/>
    </dgm:pt>
    <dgm:pt modelId="{33BE68A6-31DA-42D9-868B-B0E9A1137121}" type="pres">
      <dgm:prSet presAssocID="{B7C5A92F-E761-4E8C-B974-29DAEF18AEE5}" presName="compChildNode" presStyleCnt="0"/>
      <dgm:spPr/>
    </dgm:pt>
    <dgm:pt modelId="{6A7B8FD5-BC0B-45F7-8010-46953A1296FB}" type="pres">
      <dgm:prSet presAssocID="{B7C5A92F-E761-4E8C-B974-29DAEF18AEE5}" presName="theInnerList" presStyleCnt="0"/>
      <dgm:spPr/>
    </dgm:pt>
    <dgm:pt modelId="{F2A13CB9-D9CE-48B1-9BAA-C0896DDACBFB}" type="pres">
      <dgm:prSet presAssocID="{10E6D269-4429-423E-B519-32F9D9E42196}" presName="childNode" presStyleLbl="node1" presStyleIdx="0" presStyleCnt="2">
        <dgm:presLayoutVars>
          <dgm:bulletEnabled val="1"/>
        </dgm:presLayoutVars>
      </dgm:prSet>
      <dgm:spPr/>
    </dgm:pt>
    <dgm:pt modelId="{4754D73C-2A84-446D-8834-8195C73C915C}" type="pres">
      <dgm:prSet presAssocID="{B7C5A92F-E761-4E8C-B974-29DAEF18AEE5}" presName="aSpace" presStyleCnt="0"/>
      <dgm:spPr/>
    </dgm:pt>
    <dgm:pt modelId="{B223717A-015D-41BB-A89D-83D90D783D5A}" type="pres">
      <dgm:prSet presAssocID="{9812BCA7-81CD-4D2B-8CBE-F11D4B5ED53F}" presName="compNode" presStyleCnt="0"/>
      <dgm:spPr/>
    </dgm:pt>
    <dgm:pt modelId="{38E022F1-458B-4452-BBB6-9592773D83C5}" type="pres">
      <dgm:prSet presAssocID="{9812BCA7-81CD-4D2B-8CBE-F11D4B5ED53F}" presName="aNode" presStyleLbl="bgShp" presStyleIdx="1" presStyleCnt="2"/>
      <dgm:spPr/>
    </dgm:pt>
    <dgm:pt modelId="{5DCB8CC8-E2AF-445B-A7B3-E8ECC024C2BB}" type="pres">
      <dgm:prSet presAssocID="{9812BCA7-81CD-4D2B-8CBE-F11D4B5ED53F}" presName="textNode" presStyleLbl="bgShp" presStyleIdx="1" presStyleCnt="2"/>
      <dgm:spPr/>
    </dgm:pt>
    <dgm:pt modelId="{A4453635-DE22-471C-AA01-F19F936F775D}" type="pres">
      <dgm:prSet presAssocID="{9812BCA7-81CD-4D2B-8CBE-F11D4B5ED53F}" presName="compChildNode" presStyleCnt="0"/>
      <dgm:spPr/>
    </dgm:pt>
    <dgm:pt modelId="{1EDDD9E5-C990-4095-BE4F-70139BD7E28B}" type="pres">
      <dgm:prSet presAssocID="{9812BCA7-81CD-4D2B-8CBE-F11D4B5ED53F}" presName="theInnerList" presStyleCnt="0"/>
      <dgm:spPr/>
    </dgm:pt>
    <dgm:pt modelId="{31941A8A-2B3C-431A-91D0-6C32B7B698CB}" type="pres">
      <dgm:prSet presAssocID="{9BFF0EDF-4261-4221-9879-0472324B6899}" presName="childNode" presStyleLbl="node1" presStyleIdx="1" presStyleCnt="2">
        <dgm:presLayoutVars>
          <dgm:bulletEnabled val="1"/>
        </dgm:presLayoutVars>
      </dgm:prSet>
      <dgm:spPr/>
    </dgm:pt>
  </dgm:ptLst>
  <dgm:cxnLst>
    <dgm:cxn modelId="{2AAF553A-580A-4852-B5D3-4399FA8ACEA1}" type="presOf" srcId="{D0868FA6-4DC3-4024-9A14-4D8CBBD32D71}" destId="{00D57F6B-DFD7-4F2E-92EB-882E60DD6209}" srcOrd="0" destOrd="0" presId="urn:microsoft.com/office/officeart/2005/8/layout/lProcess2"/>
    <dgm:cxn modelId="{090DAF65-3AB3-442A-A458-9C764BF0399A}" type="presOf" srcId="{9BFF0EDF-4261-4221-9879-0472324B6899}" destId="{31941A8A-2B3C-431A-91D0-6C32B7B698CB}" srcOrd="0" destOrd="0" presId="urn:microsoft.com/office/officeart/2005/8/layout/lProcess2"/>
    <dgm:cxn modelId="{A4682A69-B3A7-4730-932B-EA0C1CD94B53}" srcId="{D0868FA6-4DC3-4024-9A14-4D8CBBD32D71}" destId="{B7C5A92F-E761-4E8C-B974-29DAEF18AEE5}" srcOrd="0" destOrd="0" parTransId="{3522BD64-5EB4-4E04-84DB-3DF59DF9AC7E}" sibTransId="{856DAE99-6EE7-4FA4-9FEE-D5AD1AC40CEA}"/>
    <dgm:cxn modelId="{1B705049-42B0-4C25-9FFD-B81D6E866F89}" type="presOf" srcId="{9812BCA7-81CD-4D2B-8CBE-F11D4B5ED53F}" destId="{38E022F1-458B-4452-BBB6-9592773D83C5}" srcOrd="0" destOrd="0" presId="urn:microsoft.com/office/officeart/2005/8/layout/lProcess2"/>
    <dgm:cxn modelId="{2AE80F4C-5944-449D-90E8-3CA03734F55C}" type="presOf" srcId="{9812BCA7-81CD-4D2B-8CBE-F11D4B5ED53F}" destId="{5DCB8CC8-E2AF-445B-A7B3-E8ECC024C2BB}" srcOrd="1" destOrd="0" presId="urn:microsoft.com/office/officeart/2005/8/layout/lProcess2"/>
    <dgm:cxn modelId="{2F35E451-F1A4-4429-BFFB-356FEAB196E9}" srcId="{B7C5A92F-E761-4E8C-B974-29DAEF18AEE5}" destId="{10E6D269-4429-423E-B519-32F9D9E42196}" srcOrd="0" destOrd="0" parTransId="{AB651674-8005-4A90-AD1E-AA705BA973A8}" sibTransId="{A7CEE241-0F1A-40E3-BB3B-ABA3F6D1C617}"/>
    <dgm:cxn modelId="{1E6D1B52-9274-438A-BA89-ABB5F97F883F}" type="presOf" srcId="{10E6D269-4429-423E-B519-32F9D9E42196}" destId="{F2A13CB9-D9CE-48B1-9BAA-C0896DDACBFB}" srcOrd="0" destOrd="0" presId="urn:microsoft.com/office/officeart/2005/8/layout/lProcess2"/>
    <dgm:cxn modelId="{E6B37ABA-465F-4845-B695-7F1B5C2C69E6}" type="presOf" srcId="{B7C5A92F-E761-4E8C-B974-29DAEF18AEE5}" destId="{1E43E6A8-A176-4A7E-AA10-D0F2C6B585C7}" srcOrd="0" destOrd="0" presId="urn:microsoft.com/office/officeart/2005/8/layout/lProcess2"/>
    <dgm:cxn modelId="{6C456DCD-E58F-409B-BCA7-741A22C8CE0A}" srcId="{D0868FA6-4DC3-4024-9A14-4D8CBBD32D71}" destId="{9812BCA7-81CD-4D2B-8CBE-F11D4B5ED53F}" srcOrd="1" destOrd="0" parTransId="{8053BE15-5570-487F-AC9B-0128410E4BA8}" sibTransId="{B4C47C36-587A-429D-809E-5D5BA2700C53}"/>
    <dgm:cxn modelId="{B491FCE6-FA83-41A4-B020-29C1C1851C75}" srcId="{9812BCA7-81CD-4D2B-8CBE-F11D4B5ED53F}" destId="{9BFF0EDF-4261-4221-9879-0472324B6899}" srcOrd="0" destOrd="0" parTransId="{E02147C8-F5C1-4145-9B51-EB569D0EDEFC}" sibTransId="{851CBB0D-1A55-42AB-9695-B178C27FB7F1}"/>
    <dgm:cxn modelId="{261073FF-47A7-4AC1-AE5A-667D3C160CD1}" type="presOf" srcId="{B7C5A92F-E761-4E8C-B974-29DAEF18AEE5}" destId="{2A5F272C-69CE-484D-88EA-6F3F047322B5}" srcOrd="1" destOrd="0" presId="urn:microsoft.com/office/officeart/2005/8/layout/lProcess2"/>
    <dgm:cxn modelId="{F1BCF4CB-50A5-43B6-ADDF-44FF63117251}" type="presParOf" srcId="{00D57F6B-DFD7-4F2E-92EB-882E60DD6209}" destId="{D92EF5CA-539B-43C4-88FF-173421269E6E}" srcOrd="0" destOrd="0" presId="urn:microsoft.com/office/officeart/2005/8/layout/lProcess2"/>
    <dgm:cxn modelId="{8E371365-C3AC-4CCE-8170-A968DFBFEDBC}" type="presParOf" srcId="{D92EF5CA-539B-43C4-88FF-173421269E6E}" destId="{1E43E6A8-A176-4A7E-AA10-D0F2C6B585C7}" srcOrd="0" destOrd="0" presId="urn:microsoft.com/office/officeart/2005/8/layout/lProcess2"/>
    <dgm:cxn modelId="{9C92472E-8160-4FE8-8D27-F85140B01BA9}" type="presParOf" srcId="{D92EF5CA-539B-43C4-88FF-173421269E6E}" destId="{2A5F272C-69CE-484D-88EA-6F3F047322B5}" srcOrd="1" destOrd="0" presId="urn:microsoft.com/office/officeart/2005/8/layout/lProcess2"/>
    <dgm:cxn modelId="{2C7BDA2D-27CF-426A-80CA-1D6BF1280909}" type="presParOf" srcId="{D92EF5CA-539B-43C4-88FF-173421269E6E}" destId="{33BE68A6-31DA-42D9-868B-B0E9A1137121}" srcOrd="2" destOrd="0" presId="urn:microsoft.com/office/officeart/2005/8/layout/lProcess2"/>
    <dgm:cxn modelId="{5FFDFB52-2344-430B-B032-44AFCF089C6F}" type="presParOf" srcId="{33BE68A6-31DA-42D9-868B-B0E9A1137121}" destId="{6A7B8FD5-BC0B-45F7-8010-46953A1296FB}" srcOrd="0" destOrd="0" presId="urn:microsoft.com/office/officeart/2005/8/layout/lProcess2"/>
    <dgm:cxn modelId="{E7C1C4C4-B738-4C98-AEAB-8EF0359B169A}" type="presParOf" srcId="{6A7B8FD5-BC0B-45F7-8010-46953A1296FB}" destId="{F2A13CB9-D9CE-48B1-9BAA-C0896DDACBFB}" srcOrd="0" destOrd="0" presId="urn:microsoft.com/office/officeart/2005/8/layout/lProcess2"/>
    <dgm:cxn modelId="{C58D27DE-3039-4EC1-9728-1A1C6151BAC1}" type="presParOf" srcId="{00D57F6B-DFD7-4F2E-92EB-882E60DD6209}" destId="{4754D73C-2A84-446D-8834-8195C73C915C}" srcOrd="1" destOrd="0" presId="urn:microsoft.com/office/officeart/2005/8/layout/lProcess2"/>
    <dgm:cxn modelId="{4C392DB1-9708-4CF5-84F9-420B43D0958E}" type="presParOf" srcId="{00D57F6B-DFD7-4F2E-92EB-882E60DD6209}" destId="{B223717A-015D-41BB-A89D-83D90D783D5A}" srcOrd="2" destOrd="0" presId="urn:microsoft.com/office/officeart/2005/8/layout/lProcess2"/>
    <dgm:cxn modelId="{DDC13A50-EC1A-4192-80AE-A349C3FDC13E}" type="presParOf" srcId="{B223717A-015D-41BB-A89D-83D90D783D5A}" destId="{38E022F1-458B-4452-BBB6-9592773D83C5}" srcOrd="0" destOrd="0" presId="urn:microsoft.com/office/officeart/2005/8/layout/lProcess2"/>
    <dgm:cxn modelId="{C2FF99A9-5B0C-4654-B745-7A896273A87E}" type="presParOf" srcId="{B223717A-015D-41BB-A89D-83D90D783D5A}" destId="{5DCB8CC8-E2AF-445B-A7B3-E8ECC024C2BB}" srcOrd="1" destOrd="0" presId="urn:microsoft.com/office/officeart/2005/8/layout/lProcess2"/>
    <dgm:cxn modelId="{39C05ABE-AB2D-438C-81C9-AB6FADA4BF1F}" type="presParOf" srcId="{B223717A-015D-41BB-A89D-83D90D783D5A}" destId="{A4453635-DE22-471C-AA01-F19F936F775D}" srcOrd="2" destOrd="0" presId="urn:microsoft.com/office/officeart/2005/8/layout/lProcess2"/>
    <dgm:cxn modelId="{639B9651-802B-43D5-890B-6FC1E7AB5ED6}" type="presParOf" srcId="{A4453635-DE22-471C-AA01-F19F936F775D}" destId="{1EDDD9E5-C990-4095-BE4F-70139BD7E28B}" srcOrd="0" destOrd="0" presId="urn:microsoft.com/office/officeart/2005/8/layout/lProcess2"/>
    <dgm:cxn modelId="{5C741EA0-3E99-437F-BF23-85B20912322A}" type="presParOf" srcId="{1EDDD9E5-C990-4095-BE4F-70139BD7E28B}" destId="{31941A8A-2B3C-431A-91D0-6C32B7B698CB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C0BAA13-1054-45F5-8131-CCA4652557D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fr-BE"/>
        </a:p>
      </dgm:t>
    </dgm:pt>
    <dgm:pt modelId="{A001EE3A-98B8-4E9B-8BED-4D9C126B5B3E}">
      <dgm:prSet/>
      <dgm:spPr/>
      <dgm:t>
        <a:bodyPr/>
        <a:lstStyle/>
        <a:p>
          <a:r>
            <a:rPr lang="fr-BE"/>
            <a:t>Sources sur le décrochage scolaire  :</a:t>
          </a:r>
        </a:p>
      </dgm:t>
    </dgm:pt>
    <dgm:pt modelId="{6E9C8B99-7A91-4527-9936-E3EBF513769D}" type="parTrans" cxnId="{BCB49B82-570D-4D04-A731-2AF4BDE5F1DE}">
      <dgm:prSet/>
      <dgm:spPr/>
      <dgm:t>
        <a:bodyPr/>
        <a:lstStyle/>
        <a:p>
          <a:endParaRPr lang="fr-BE"/>
        </a:p>
      </dgm:t>
    </dgm:pt>
    <dgm:pt modelId="{AC77DD17-F4A4-4AE8-B5B7-65327E37CE48}" type="sibTrans" cxnId="{BCB49B82-570D-4D04-A731-2AF4BDE5F1DE}">
      <dgm:prSet/>
      <dgm:spPr/>
      <dgm:t>
        <a:bodyPr/>
        <a:lstStyle/>
        <a:p>
          <a:endParaRPr lang="fr-BE"/>
        </a:p>
      </dgm:t>
    </dgm:pt>
    <dgm:pt modelId="{60C6A442-87D7-4142-A29A-F6DC798ED356}">
      <dgm:prSet/>
      <dgm:spPr/>
      <dgm:t>
        <a:bodyPr/>
        <a:lstStyle/>
        <a:p>
          <a:r>
            <a:rPr lang="fr-BE"/>
            <a:t>Statbel</a:t>
          </a:r>
        </a:p>
      </dgm:t>
    </dgm:pt>
    <dgm:pt modelId="{C48900EA-D271-4B0F-BD92-40F2F388A956}" type="parTrans" cxnId="{813F2908-8EE0-4F7F-A08D-59AB9EB3A9A0}">
      <dgm:prSet/>
      <dgm:spPr/>
      <dgm:t>
        <a:bodyPr/>
        <a:lstStyle/>
        <a:p>
          <a:endParaRPr lang="fr-BE"/>
        </a:p>
      </dgm:t>
    </dgm:pt>
    <dgm:pt modelId="{A8D1EB56-2C1A-41C8-8734-7633AA461E8A}" type="sibTrans" cxnId="{813F2908-8EE0-4F7F-A08D-59AB9EB3A9A0}">
      <dgm:prSet/>
      <dgm:spPr/>
      <dgm:t>
        <a:bodyPr/>
        <a:lstStyle/>
        <a:p>
          <a:endParaRPr lang="fr-BE"/>
        </a:p>
      </dgm:t>
    </dgm:pt>
    <dgm:pt modelId="{41EC0D39-A72B-4389-90DC-D1569E92356C}">
      <dgm:prSet/>
      <dgm:spPr/>
      <dgm:t>
        <a:bodyPr/>
        <a:lstStyle/>
        <a:p>
          <a:r>
            <a:rPr lang="fr-BE"/>
            <a:t>IWEPS</a:t>
          </a:r>
        </a:p>
      </dgm:t>
    </dgm:pt>
    <dgm:pt modelId="{187853C4-1F32-4F21-A797-37444D077C2F}" type="parTrans" cxnId="{AC955F3C-2796-4C21-BDCC-122149E5700A}">
      <dgm:prSet/>
      <dgm:spPr/>
      <dgm:t>
        <a:bodyPr/>
        <a:lstStyle/>
        <a:p>
          <a:endParaRPr lang="fr-BE"/>
        </a:p>
      </dgm:t>
    </dgm:pt>
    <dgm:pt modelId="{3F821EFA-5BEE-47C7-84BF-D11839B41A1D}" type="sibTrans" cxnId="{AC955F3C-2796-4C21-BDCC-122149E5700A}">
      <dgm:prSet/>
      <dgm:spPr/>
      <dgm:t>
        <a:bodyPr/>
        <a:lstStyle/>
        <a:p>
          <a:endParaRPr lang="fr-BE"/>
        </a:p>
      </dgm:t>
    </dgm:pt>
    <dgm:pt modelId="{0D9537F5-96EE-4B93-B7EB-A38FC838DFC2}">
      <dgm:prSet/>
      <dgm:spPr/>
      <dgm:t>
        <a:bodyPr/>
        <a:lstStyle/>
        <a:p>
          <a:r>
            <a:rPr lang="fr-BE"/>
            <a:t>Statistiek Vlaanderen</a:t>
          </a:r>
        </a:p>
      </dgm:t>
    </dgm:pt>
    <dgm:pt modelId="{9F9DAB0F-F114-42F0-A5A6-8A8915453C40}" type="parTrans" cxnId="{26EB6A34-90E8-4C25-A60D-9CFE0EEF0432}">
      <dgm:prSet/>
      <dgm:spPr/>
      <dgm:t>
        <a:bodyPr/>
        <a:lstStyle/>
        <a:p>
          <a:endParaRPr lang="fr-BE"/>
        </a:p>
      </dgm:t>
    </dgm:pt>
    <dgm:pt modelId="{AFA2B40A-3AD0-418C-980C-1F6EC9438E8A}" type="sibTrans" cxnId="{26EB6A34-90E8-4C25-A60D-9CFE0EEF0432}">
      <dgm:prSet/>
      <dgm:spPr/>
      <dgm:t>
        <a:bodyPr/>
        <a:lstStyle/>
        <a:p>
          <a:endParaRPr lang="fr-BE"/>
        </a:p>
      </dgm:t>
    </dgm:pt>
    <dgm:pt modelId="{6DA5611C-51B1-491C-8AA1-5BF814344564}">
      <dgm:prSet/>
      <dgm:spPr/>
      <dgm:t>
        <a:bodyPr/>
        <a:lstStyle/>
        <a:p>
          <a:r>
            <a:rPr lang="fr-BE"/>
            <a:t>Itinera, </a:t>
          </a:r>
          <a:r>
            <a:rPr lang="fr-BE" i="1"/>
            <a:t>Décrochage scolaire : la réalité des faits </a:t>
          </a:r>
          <a:r>
            <a:rPr lang="fr-BE"/>
            <a:t>(2024)</a:t>
          </a:r>
        </a:p>
      </dgm:t>
    </dgm:pt>
    <dgm:pt modelId="{FAD93585-164C-4BD4-AEB5-BC5AD7C9E5C9}" type="parTrans" cxnId="{9F5EE652-86AF-46F5-8406-7C771BB704C7}">
      <dgm:prSet/>
      <dgm:spPr/>
      <dgm:t>
        <a:bodyPr/>
        <a:lstStyle/>
        <a:p>
          <a:endParaRPr lang="fr-BE"/>
        </a:p>
      </dgm:t>
    </dgm:pt>
    <dgm:pt modelId="{764BA56E-D238-40F0-B3B4-A8B796B4FEA7}" type="sibTrans" cxnId="{9F5EE652-86AF-46F5-8406-7C771BB704C7}">
      <dgm:prSet/>
      <dgm:spPr/>
      <dgm:t>
        <a:bodyPr/>
        <a:lstStyle/>
        <a:p>
          <a:endParaRPr lang="fr-BE"/>
        </a:p>
      </dgm:t>
    </dgm:pt>
    <dgm:pt modelId="{1E499156-5448-47B0-90B6-34900871CB52}">
      <dgm:prSet/>
      <dgm:spPr/>
      <dgm:t>
        <a:bodyPr/>
        <a:lstStyle/>
        <a:p>
          <a:r>
            <a:rPr lang="fr-BE"/>
            <a:t>Source sur les bénéficiaires du RIS</a:t>
          </a:r>
        </a:p>
      </dgm:t>
    </dgm:pt>
    <dgm:pt modelId="{3B3D774B-1BD3-49C6-9AA3-6CAA4C64493F}" type="parTrans" cxnId="{6ED5BDFD-DCEE-4EE3-BA40-07268E34BE89}">
      <dgm:prSet/>
      <dgm:spPr/>
      <dgm:t>
        <a:bodyPr/>
        <a:lstStyle/>
        <a:p>
          <a:endParaRPr lang="fr-BE"/>
        </a:p>
      </dgm:t>
    </dgm:pt>
    <dgm:pt modelId="{C71373C7-4729-432D-BBB8-2C9D67381810}" type="sibTrans" cxnId="{6ED5BDFD-DCEE-4EE3-BA40-07268E34BE89}">
      <dgm:prSet/>
      <dgm:spPr/>
      <dgm:t>
        <a:bodyPr/>
        <a:lstStyle/>
        <a:p>
          <a:endParaRPr lang="fr-BE"/>
        </a:p>
      </dgm:t>
    </dgm:pt>
    <dgm:pt modelId="{258E219E-FF34-45BA-B8BB-5ACF5F3D90C8}">
      <dgm:prSet/>
      <dgm:spPr/>
      <dgm:t>
        <a:bodyPr/>
        <a:lstStyle/>
        <a:p>
          <a:r>
            <a:rPr lang="fr-BE"/>
            <a:t>CPAS</a:t>
          </a:r>
        </a:p>
      </dgm:t>
    </dgm:pt>
    <dgm:pt modelId="{386F5767-2B43-4C36-9831-55E6E67FEAD9}" type="parTrans" cxnId="{A575C229-EB0D-4259-9B48-2277FCCB9886}">
      <dgm:prSet/>
      <dgm:spPr/>
      <dgm:t>
        <a:bodyPr/>
        <a:lstStyle/>
        <a:p>
          <a:endParaRPr lang="fr-BE"/>
        </a:p>
      </dgm:t>
    </dgm:pt>
    <dgm:pt modelId="{026733B4-8F01-4CF6-A798-D936384C87DC}" type="sibTrans" cxnId="{A575C229-EB0D-4259-9B48-2277FCCB9886}">
      <dgm:prSet/>
      <dgm:spPr/>
      <dgm:t>
        <a:bodyPr/>
        <a:lstStyle/>
        <a:p>
          <a:endParaRPr lang="fr-BE"/>
        </a:p>
      </dgm:t>
    </dgm:pt>
    <dgm:pt modelId="{ED7C4007-EA3C-4991-A1CD-0FD27A4E9AC5}">
      <dgm:prSet/>
      <dgm:spPr/>
      <dgm:t>
        <a:bodyPr/>
        <a:lstStyle/>
        <a:p>
          <a:r>
            <a:rPr lang="fr-BE"/>
            <a:t>Source sur les demandeurs d’emploi :</a:t>
          </a:r>
        </a:p>
      </dgm:t>
    </dgm:pt>
    <dgm:pt modelId="{83D46245-EB4F-4A27-9F92-479A84FA9B83}" type="parTrans" cxnId="{1A9AAFF3-8BF0-43B1-BF25-D88D359E3315}">
      <dgm:prSet/>
      <dgm:spPr/>
      <dgm:t>
        <a:bodyPr/>
        <a:lstStyle/>
        <a:p>
          <a:endParaRPr lang="fr-BE"/>
        </a:p>
      </dgm:t>
    </dgm:pt>
    <dgm:pt modelId="{D25839B6-2E33-4CC8-BBC9-43352DF1F96D}" type="sibTrans" cxnId="{1A9AAFF3-8BF0-43B1-BF25-D88D359E3315}">
      <dgm:prSet/>
      <dgm:spPr/>
      <dgm:t>
        <a:bodyPr/>
        <a:lstStyle/>
        <a:p>
          <a:endParaRPr lang="fr-BE"/>
        </a:p>
      </dgm:t>
    </dgm:pt>
    <dgm:pt modelId="{F131BCEC-A46E-427C-9363-03A507C51B02}">
      <dgm:prSet/>
      <dgm:spPr/>
      <dgm:t>
        <a:bodyPr/>
        <a:lstStyle/>
        <a:p>
          <a:r>
            <a:rPr lang="fr-BE"/>
            <a:t>Forem</a:t>
          </a:r>
        </a:p>
      </dgm:t>
    </dgm:pt>
    <dgm:pt modelId="{CBF6B8C6-61FC-4547-8C6D-8771C602FB28}" type="parTrans" cxnId="{93DFE4F6-72B5-4402-8171-4C9F3C480396}">
      <dgm:prSet/>
      <dgm:spPr/>
      <dgm:t>
        <a:bodyPr/>
        <a:lstStyle/>
        <a:p>
          <a:endParaRPr lang="fr-BE"/>
        </a:p>
      </dgm:t>
    </dgm:pt>
    <dgm:pt modelId="{BA3FF31B-C699-437B-8055-458B09B15EC9}" type="sibTrans" cxnId="{93DFE4F6-72B5-4402-8171-4C9F3C480396}">
      <dgm:prSet/>
      <dgm:spPr/>
      <dgm:t>
        <a:bodyPr/>
        <a:lstStyle/>
        <a:p>
          <a:endParaRPr lang="fr-BE"/>
        </a:p>
      </dgm:t>
    </dgm:pt>
    <dgm:pt modelId="{E5E5F3ED-4413-4222-BFF2-567CB1DB2F9B}" type="pres">
      <dgm:prSet presAssocID="{1C0BAA13-1054-45F5-8131-CCA4652557DA}" presName="linear" presStyleCnt="0">
        <dgm:presLayoutVars>
          <dgm:animLvl val="lvl"/>
          <dgm:resizeHandles val="exact"/>
        </dgm:presLayoutVars>
      </dgm:prSet>
      <dgm:spPr/>
    </dgm:pt>
    <dgm:pt modelId="{26349A95-BD7F-4A93-B1B3-251D3077715E}" type="pres">
      <dgm:prSet presAssocID="{A001EE3A-98B8-4E9B-8BED-4D9C126B5B3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5D71341-C352-4B61-AC68-073B87C8F193}" type="pres">
      <dgm:prSet presAssocID="{A001EE3A-98B8-4E9B-8BED-4D9C126B5B3E}" presName="childText" presStyleLbl="revTx" presStyleIdx="0" presStyleCnt="3">
        <dgm:presLayoutVars>
          <dgm:bulletEnabled val="1"/>
        </dgm:presLayoutVars>
      </dgm:prSet>
      <dgm:spPr/>
    </dgm:pt>
    <dgm:pt modelId="{292E1E46-F2CE-403B-AAF9-5AABF9779896}" type="pres">
      <dgm:prSet presAssocID="{1E499156-5448-47B0-90B6-34900871CB5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85D0505-8FA5-4DFE-BA0E-F0D29C978D11}" type="pres">
      <dgm:prSet presAssocID="{1E499156-5448-47B0-90B6-34900871CB52}" presName="childText" presStyleLbl="revTx" presStyleIdx="1" presStyleCnt="3">
        <dgm:presLayoutVars>
          <dgm:bulletEnabled val="1"/>
        </dgm:presLayoutVars>
      </dgm:prSet>
      <dgm:spPr/>
    </dgm:pt>
    <dgm:pt modelId="{32153F0F-2B55-47A6-9D97-FCD498447FAA}" type="pres">
      <dgm:prSet presAssocID="{ED7C4007-EA3C-4991-A1CD-0FD27A4E9AC5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0DECC2D-6238-4462-84C6-EBC50698ED06}" type="pres">
      <dgm:prSet presAssocID="{ED7C4007-EA3C-4991-A1CD-0FD27A4E9AC5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813F2908-8EE0-4F7F-A08D-59AB9EB3A9A0}" srcId="{A001EE3A-98B8-4E9B-8BED-4D9C126B5B3E}" destId="{60C6A442-87D7-4142-A29A-F6DC798ED356}" srcOrd="0" destOrd="0" parTransId="{C48900EA-D271-4B0F-BD92-40F2F388A956}" sibTransId="{A8D1EB56-2C1A-41C8-8734-7633AA461E8A}"/>
    <dgm:cxn modelId="{222C0216-1C61-422F-93BE-94452C1485D1}" type="presOf" srcId="{F131BCEC-A46E-427C-9363-03A507C51B02}" destId="{30DECC2D-6238-4462-84C6-EBC50698ED06}" srcOrd="0" destOrd="0" presId="urn:microsoft.com/office/officeart/2005/8/layout/vList2"/>
    <dgm:cxn modelId="{D30FF520-9272-437C-9AD9-1661BE3EA9D4}" type="presOf" srcId="{6DA5611C-51B1-491C-8AA1-5BF814344564}" destId="{75D71341-C352-4B61-AC68-073B87C8F193}" srcOrd="0" destOrd="3" presId="urn:microsoft.com/office/officeart/2005/8/layout/vList2"/>
    <dgm:cxn modelId="{A575C229-EB0D-4259-9B48-2277FCCB9886}" srcId="{1E499156-5448-47B0-90B6-34900871CB52}" destId="{258E219E-FF34-45BA-B8BB-5ACF5F3D90C8}" srcOrd="0" destOrd="0" parTransId="{386F5767-2B43-4C36-9831-55E6E67FEAD9}" sibTransId="{026733B4-8F01-4CF6-A798-D936384C87DC}"/>
    <dgm:cxn modelId="{7BC7FD2E-1BC7-4AD8-8399-AF0907715E95}" type="presOf" srcId="{1C0BAA13-1054-45F5-8131-CCA4652557DA}" destId="{E5E5F3ED-4413-4222-BFF2-567CB1DB2F9B}" srcOrd="0" destOrd="0" presId="urn:microsoft.com/office/officeart/2005/8/layout/vList2"/>
    <dgm:cxn modelId="{26EB6A34-90E8-4C25-A60D-9CFE0EEF0432}" srcId="{A001EE3A-98B8-4E9B-8BED-4D9C126B5B3E}" destId="{0D9537F5-96EE-4B93-B7EB-A38FC838DFC2}" srcOrd="2" destOrd="0" parTransId="{9F9DAB0F-F114-42F0-A5A6-8A8915453C40}" sibTransId="{AFA2B40A-3AD0-418C-980C-1F6EC9438E8A}"/>
    <dgm:cxn modelId="{F0CFA439-FE22-4619-A165-CB55660925B3}" type="presOf" srcId="{60C6A442-87D7-4142-A29A-F6DC798ED356}" destId="{75D71341-C352-4B61-AC68-073B87C8F193}" srcOrd="0" destOrd="0" presId="urn:microsoft.com/office/officeart/2005/8/layout/vList2"/>
    <dgm:cxn modelId="{AC955F3C-2796-4C21-BDCC-122149E5700A}" srcId="{A001EE3A-98B8-4E9B-8BED-4D9C126B5B3E}" destId="{41EC0D39-A72B-4389-90DC-D1569E92356C}" srcOrd="1" destOrd="0" parTransId="{187853C4-1F32-4F21-A797-37444D077C2F}" sibTransId="{3F821EFA-5BEE-47C7-84BF-D11839B41A1D}"/>
    <dgm:cxn modelId="{9F5EE652-86AF-46F5-8406-7C771BB704C7}" srcId="{A001EE3A-98B8-4E9B-8BED-4D9C126B5B3E}" destId="{6DA5611C-51B1-491C-8AA1-5BF814344564}" srcOrd="3" destOrd="0" parTransId="{FAD93585-164C-4BD4-AEB5-BC5AD7C9E5C9}" sibTransId="{764BA56E-D238-40F0-B3B4-A8B796B4FEA7}"/>
    <dgm:cxn modelId="{B50F0277-A70E-4E84-BE78-F9B0F3E0DA5F}" type="presOf" srcId="{41EC0D39-A72B-4389-90DC-D1569E92356C}" destId="{75D71341-C352-4B61-AC68-073B87C8F193}" srcOrd="0" destOrd="1" presId="urn:microsoft.com/office/officeart/2005/8/layout/vList2"/>
    <dgm:cxn modelId="{BCB49B82-570D-4D04-A731-2AF4BDE5F1DE}" srcId="{1C0BAA13-1054-45F5-8131-CCA4652557DA}" destId="{A001EE3A-98B8-4E9B-8BED-4D9C126B5B3E}" srcOrd="0" destOrd="0" parTransId="{6E9C8B99-7A91-4527-9936-E3EBF513769D}" sibTransId="{AC77DD17-F4A4-4AE8-B5B7-65327E37CE48}"/>
    <dgm:cxn modelId="{5FCCA68D-6E5C-4C77-A33D-87129C9F5CF9}" type="presOf" srcId="{ED7C4007-EA3C-4991-A1CD-0FD27A4E9AC5}" destId="{32153F0F-2B55-47A6-9D97-FCD498447FAA}" srcOrd="0" destOrd="0" presId="urn:microsoft.com/office/officeart/2005/8/layout/vList2"/>
    <dgm:cxn modelId="{4D70B498-C3D7-4E88-BC92-3D3BA4F20EA5}" type="presOf" srcId="{A001EE3A-98B8-4E9B-8BED-4D9C126B5B3E}" destId="{26349A95-BD7F-4A93-B1B3-251D3077715E}" srcOrd="0" destOrd="0" presId="urn:microsoft.com/office/officeart/2005/8/layout/vList2"/>
    <dgm:cxn modelId="{C29FBAB0-F8E6-4FD9-B1DD-8E7E4DF930F0}" type="presOf" srcId="{1E499156-5448-47B0-90B6-34900871CB52}" destId="{292E1E46-F2CE-403B-AAF9-5AABF9779896}" srcOrd="0" destOrd="0" presId="urn:microsoft.com/office/officeart/2005/8/layout/vList2"/>
    <dgm:cxn modelId="{9A63ECB1-E4CC-4414-B1BD-5210F68A574A}" type="presOf" srcId="{0D9537F5-96EE-4B93-B7EB-A38FC838DFC2}" destId="{75D71341-C352-4B61-AC68-073B87C8F193}" srcOrd="0" destOrd="2" presId="urn:microsoft.com/office/officeart/2005/8/layout/vList2"/>
    <dgm:cxn modelId="{247BC0DC-84BA-4387-830B-74EEE1653045}" type="presOf" srcId="{258E219E-FF34-45BA-B8BB-5ACF5F3D90C8}" destId="{C85D0505-8FA5-4DFE-BA0E-F0D29C978D11}" srcOrd="0" destOrd="0" presId="urn:microsoft.com/office/officeart/2005/8/layout/vList2"/>
    <dgm:cxn modelId="{1A9AAFF3-8BF0-43B1-BF25-D88D359E3315}" srcId="{1C0BAA13-1054-45F5-8131-CCA4652557DA}" destId="{ED7C4007-EA3C-4991-A1CD-0FD27A4E9AC5}" srcOrd="2" destOrd="0" parTransId="{83D46245-EB4F-4A27-9F92-479A84FA9B83}" sibTransId="{D25839B6-2E33-4CC8-BBC9-43352DF1F96D}"/>
    <dgm:cxn modelId="{93DFE4F6-72B5-4402-8171-4C9F3C480396}" srcId="{ED7C4007-EA3C-4991-A1CD-0FD27A4E9AC5}" destId="{F131BCEC-A46E-427C-9363-03A507C51B02}" srcOrd="0" destOrd="0" parTransId="{CBF6B8C6-61FC-4547-8C6D-8771C602FB28}" sibTransId="{BA3FF31B-C699-437B-8055-458B09B15EC9}"/>
    <dgm:cxn modelId="{6ED5BDFD-DCEE-4EE3-BA40-07268E34BE89}" srcId="{1C0BAA13-1054-45F5-8131-CCA4652557DA}" destId="{1E499156-5448-47B0-90B6-34900871CB52}" srcOrd="1" destOrd="0" parTransId="{3B3D774B-1BD3-49C6-9AA3-6CAA4C64493F}" sibTransId="{C71373C7-4729-432D-BBB8-2C9D67381810}"/>
    <dgm:cxn modelId="{9FC705F3-1837-4F7E-9D2D-AC70616B7594}" type="presParOf" srcId="{E5E5F3ED-4413-4222-BFF2-567CB1DB2F9B}" destId="{26349A95-BD7F-4A93-B1B3-251D3077715E}" srcOrd="0" destOrd="0" presId="urn:microsoft.com/office/officeart/2005/8/layout/vList2"/>
    <dgm:cxn modelId="{E6D9059A-D17C-458A-9119-0BA626561B80}" type="presParOf" srcId="{E5E5F3ED-4413-4222-BFF2-567CB1DB2F9B}" destId="{75D71341-C352-4B61-AC68-073B87C8F193}" srcOrd="1" destOrd="0" presId="urn:microsoft.com/office/officeart/2005/8/layout/vList2"/>
    <dgm:cxn modelId="{569F6321-3013-485F-8B6F-382C414A6366}" type="presParOf" srcId="{E5E5F3ED-4413-4222-BFF2-567CB1DB2F9B}" destId="{292E1E46-F2CE-403B-AAF9-5AABF9779896}" srcOrd="2" destOrd="0" presId="urn:microsoft.com/office/officeart/2005/8/layout/vList2"/>
    <dgm:cxn modelId="{2894C5AF-668B-4604-B772-655092DB5DD8}" type="presParOf" srcId="{E5E5F3ED-4413-4222-BFF2-567CB1DB2F9B}" destId="{C85D0505-8FA5-4DFE-BA0E-F0D29C978D11}" srcOrd="3" destOrd="0" presId="urn:microsoft.com/office/officeart/2005/8/layout/vList2"/>
    <dgm:cxn modelId="{CB3B9532-FAE4-4BB8-99D0-E0FE510524A8}" type="presParOf" srcId="{E5E5F3ED-4413-4222-BFF2-567CB1DB2F9B}" destId="{32153F0F-2B55-47A6-9D97-FCD498447FAA}" srcOrd="4" destOrd="0" presId="urn:microsoft.com/office/officeart/2005/8/layout/vList2"/>
    <dgm:cxn modelId="{132385D0-3765-4E34-8F3A-6D3515EDBDD3}" type="presParOf" srcId="{E5E5F3ED-4413-4222-BFF2-567CB1DB2F9B}" destId="{30DECC2D-6238-4462-84C6-EBC50698ED06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0694470-FD88-4549-9A2A-7304F7C533D2}" type="doc">
      <dgm:prSet loTypeId="urn:microsoft.com/office/officeart/2005/8/layout/vList4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fr-BE"/>
        </a:p>
      </dgm:t>
    </dgm:pt>
    <dgm:pt modelId="{DD32F8C5-5629-4BDE-97D2-72CEB6B3FE26}">
      <dgm:prSet custT="1"/>
      <dgm:spPr>
        <a:solidFill>
          <a:schemeClr val="bg1"/>
        </a:solidFill>
        <a:ln>
          <a:noFill/>
        </a:ln>
      </dgm:spPr>
      <dgm:t>
        <a:bodyPr/>
        <a:lstStyle/>
        <a:p>
          <a:pPr algn="l"/>
          <a:r>
            <a:rPr lang="fr-FR" sz="2200" b="1" dirty="0"/>
            <a:t>Métier en pénurie </a:t>
          </a:r>
          <a:r>
            <a:rPr lang="fr-FR" sz="2200" dirty="0"/>
            <a:t>: métiers caractérisés par un manque de candidats (plus de demande que d’offre)</a:t>
          </a:r>
          <a:endParaRPr lang="fr-BE" sz="2200" dirty="0"/>
        </a:p>
      </dgm:t>
    </dgm:pt>
    <dgm:pt modelId="{EB060F5E-9E4A-461A-9621-291EBAD6FCFC}" type="parTrans" cxnId="{96F7C9C9-E323-433B-8521-58941BD3AC90}">
      <dgm:prSet/>
      <dgm:spPr/>
      <dgm:t>
        <a:bodyPr/>
        <a:lstStyle/>
        <a:p>
          <a:endParaRPr lang="fr-BE" sz="2000"/>
        </a:p>
      </dgm:t>
    </dgm:pt>
    <dgm:pt modelId="{295EC139-A2A3-490E-850F-D458A3DBD3FC}" type="sibTrans" cxnId="{96F7C9C9-E323-433B-8521-58941BD3AC90}">
      <dgm:prSet/>
      <dgm:spPr/>
      <dgm:t>
        <a:bodyPr/>
        <a:lstStyle/>
        <a:p>
          <a:endParaRPr lang="fr-BE" sz="2000"/>
        </a:p>
      </dgm:t>
    </dgm:pt>
    <dgm:pt modelId="{34F02900-4159-4471-9FD8-F021A5475809}">
      <dgm:prSet custT="1"/>
      <dgm:spPr>
        <a:ln>
          <a:noFill/>
        </a:ln>
      </dgm:spPr>
      <dgm:t>
        <a:bodyPr anchor="ctr"/>
        <a:lstStyle/>
        <a:p>
          <a:pPr algn="l"/>
          <a:r>
            <a:rPr lang="fr-FR" sz="2200" b="1" dirty="0"/>
            <a:t>Fonctions critiques </a:t>
          </a:r>
          <a:r>
            <a:rPr lang="fr-FR" sz="2200" dirty="0"/>
            <a:t>: fonctions pour lesquelles les employeurs peinent à recruter. Les raisons invoquées sont principalement : le faible de nombre de candidats potentiels, le niveau de diplomation et de compétences des candidats qui sont considérés comme insuffisants par les entreprises (formation, expérience, connaissances linguistiques,…) &amp; les conditions de travail perçues comme trop pénibles par les candidats (travail de nuit, horaires coupés, travail physique,…)</a:t>
          </a:r>
          <a:endParaRPr lang="fr-BE" sz="2200" dirty="0"/>
        </a:p>
      </dgm:t>
    </dgm:pt>
    <dgm:pt modelId="{4D7971F4-EA23-4739-BB9D-817204883995}" type="parTrans" cxnId="{313BFFC7-A84A-4B22-9563-C61A5D67589E}">
      <dgm:prSet/>
      <dgm:spPr/>
      <dgm:t>
        <a:bodyPr/>
        <a:lstStyle/>
        <a:p>
          <a:endParaRPr lang="fr-BE" sz="2000"/>
        </a:p>
      </dgm:t>
    </dgm:pt>
    <dgm:pt modelId="{668CC377-C18E-4768-904C-1EEC86FDAFB6}" type="sibTrans" cxnId="{313BFFC7-A84A-4B22-9563-C61A5D67589E}">
      <dgm:prSet/>
      <dgm:spPr/>
      <dgm:t>
        <a:bodyPr/>
        <a:lstStyle/>
        <a:p>
          <a:endParaRPr lang="fr-BE" sz="2000"/>
        </a:p>
      </dgm:t>
    </dgm:pt>
    <dgm:pt modelId="{015FD900-655E-449D-BE83-6837D19DE99A}">
      <dgm:prSet custT="1"/>
      <dgm:spPr>
        <a:ln>
          <a:noFill/>
        </a:ln>
      </dgm:spPr>
      <dgm:t>
        <a:bodyPr/>
        <a:lstStyle/>
        <a:p>
          <a:pPr algn="l"/>
          <a:r>
            <a:rPr lang="fr-BE" sz="2200" dirty="0"/>
            <a:t>Liste mise à jour annuellement par le Forem et disponible sur leur </a:t>
          </a:r>
          <a:r>
            <a:rPr lang="fr-BE" sz="2200" dirty="0"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site</a:t>
          </a:r>
          <a:r>
            <a:rPr lang="fr-BE" sz="2200" dirty="0"/>
            <a:t>.</a:t>
          </a:r>
          <a:br>
            <a:rPr lang="fr-BE" sz="2200" dirty="0"/>
          </a:br>
          <a:r>
            <a:rPr lang="fr-BE" sz="2200" b="1" dirty="0"/>
            <a:t>162 métiers </a:t>
          </a:r>
          <a:r>
            <a:rPr lang="fr-BE" sz="2200" dirty="0"/>
            <a:t>identifiés en 2024</a:t>
          </a:r>
        </a:p>
      </dgm:t>
    </dgm:pt>
    <dgm:pt modelId="{F985F3EC-1894-43F3-A657-4313C3CF456B}" type="sibTrans" cxnId="{40F33F7F-F828-4707-B42B-88F1DB6FCA67}">
      <dgm:prSet/>
      <dgm:spPr/>
      <dgm:t>
        <a:bodyPr/>
        <a:lstStyle/>
        <a:p>
          <a:endParaRPr lang="fr-BE" sz="2000"/>
        </a:p>
      </dgm:t>
    </dgm:pt>
    <dgm:pt modelId="{60868B43-447B-4B1F-A0E7-E9A2BD217B2C}" type="parTrans" cxnId="{40F33F7F-F828-4707-B42B-88F1DB6FCA67}">
      <dgm:prSet/>
      <dgm:spPr/>
      <dgm:t>
        <a:bodyPr/>
        <a:lstStyle/>
        <a:p>
          <a:endParaRPr lang="fr-BE" sz="2000"/>
        </a:p>
      </dgm:t>
    </dgm:pt>
    <dgm:pt modelId="{ADF019AE-033C-4949-A776-8CC912DBBBA0}" type="pres">
      <dgm:prSet presAssocID="{90694470-FD88-4549-9A2A-7304F7C533D2}" presName="linear" presStyleCnt="0">
        <dgm:presLayoutVars>
          <dgm:dir/>
          <dgm:resizeHandles val="exact"/>
        </dgm:presLayoutVars>
      </dgm:prSet>
      <dgm:spPr/>
    </dgm:pt>
    <dgm:pt modelId="{92A96B32-AB43-4D48-BA93-DD53A48927FA}" type="pres">
      <dgm:prSet presAssocID="{DD32F8C5-5629-4BDE-97D2-72CEB6B3FE26}" presName="comp" presStyleCnt="0"/>
      <dgm:spPr/>
    </dgm:pt>
    <dgm:pt modelId="{DF58FD02-6BD0-44F7-BA5C-A2C2765059FA}" type="pres">
      <dgm:prSet presAssocID="{DD32F8C5-5629-4BDE-97D2-72CEB6B3FE26}" presName="box" presStyleLbl="node1" presStyleIdx="0" presStyleCnt="3"/>
      <dgm:spPr/>
    </dgm:pt>
    <dgm:pt modelId="{485416C7-D301-4FBA-B4F0-BD348EAB71AC}" type="pres">
      <dgm:prSet presAssocID="{DD32F8C5-5629-4BDE-97D2-72CEB6B3FE26}" presName="img" presStyleLbl="fgImgPlace1" presStyleIdx="0" presStyleCnt="3"/>
      <dgm:spPr>
        <a:blipFill dpi="0" rotWithShape="1">
          <a:blip xmlns:r="http://schemas.openxmlformats.org/officeDocument/2006/relationships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30622" t="16443" r="30622" b="16443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èche vers le bas avec un remplissage uni"/>
        </a:ext>
      </dgm:extLst>
    </dgm:pt>
    <dgm:pt modelId="{A13A80A3-F70F-410A-830A-7EE2EB48EC8E}" type="pres">
      <dgm:prSet presAssocID="{DD32F8C5-5629-4BDE-97D2-72CEB6B3FE26}" presName="text" presStyleLbl="node1" presStyleIdx="0" presStyleCnt="3">
        <dgm:presLayoutVars>
          <dgm:bulletEnabled val="1"/>
        </dgm:presLayoutVars>
      </dgm:prSet>
      <dgm:spPr/>
    </dgm:pt>
    <dgm:pt modelId="{2D4322E2-3C02-435D-838A-1258363D8327}" type="pres">
      <dgm:prSet presAssocID="{295EC139-A2A3-490E-850F-D458A3DBD3FC}" presName="spacer" presStyleCnt="0"/>
      <dgm:spPr/>
    </dgm:pt>
    <dgm:pt modelId="{EADE82F8-CEAE-4FF4-A2FD-C1961713A7FF}" type="pres">
      <dgm:prSet presAssocID="{34F02900-4159-4471-9FD8-F021A5475809}" presName="comp" presStyleCnt="0"/>
      <dgm:spPr/>
    </dgm:pt>
    <dgm:pt modelId="{0A5DC5C2-FAFA-42CB-95DB-83DE49F87257}" type="pres">
      <dgm:prSet presAssocID="{34F02900-4159-4471-9FD8-F021A5475809}" presName="box" presStyleLbl="node1" presStyleIdx="1" presStyleCnt="3" custScaleY="159851" custLinFactNeighborX="354" custLinFactNeighborY="-359"/>
      <dgm:spPr/>
    </dgm:pt>
    <dgm:pt modelId="{F3D40626-7B7A-41BC-998D-150442A40E9C}" type="pres">
      <dgm:prSet presAssocID="{34F02900-4159-4471-9FD8-F021A5475809}" presName="img" presStyleLbl="fgImgPlace1" presStyleIdx="1" presStyleCnt="3"/>
      <dgm:spPr>
        <a:blipFill dpi="0" rotWithShape="1">
          <a:blip xmlns:r="http://schemas.openxmlformats.org/officeDocument/2006/relationships"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 l="30622" t="16443" r="30622" b="16443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vertissement avec un remplissage uni"/>
        </a:ext>
      </dgm:extLst>
    </dgm:pt>
    <dgm:pt modelId="{54E72B12-7948-47DD-B2E2-000BF747DD50}" type="pres">
      <dgm:prSet presAssocID="{34F02900-4159-4471-9FD8-F021A5475809}" presName="text" presStyleLbl="node1" presStyleIdx="1" presStyleCnt="3">
        <dgm:presLayoutVars>
          <dgm:bulletEnabled val="1"/>
        </dgm:presLayoutVars>
      </dgm:prSet>
      <dgm:spPr/>
    </dgm:pt>
    <dgm:pt modelId="{DD34095E-C7D4-4935-9B57-B942339F40AF}" type="pres">
      <dgm:prSet presAssocID="{668CC377-C18E-4768-904C-1EEC86FDAFB6}" presName="spacer" presStyleCnt="0"/>
      <dgm:spPr/>
    </dgm:pt>
    <dgm:pt modelId="{40ED4906-9A77-48C1-8A47-3A08B46C229C}" type="pres">
      <dgm:prSet presAssocID="{015FD900-655E-449D-BE83-6837D19DE99A}" presName="comp" presStyleCnt="0"/>
      <dgm:spPr/>
    </dgm:pt>
    <dgm:pt modelId="{F0758E56-E652-452E-8B0E-571DEAF6446D}" type="pres">
      <dgm:prSet presAssocID="{015FD900-655E-449D-BE83-6837D19DE99A}" presName="box" presStyleLbl="node1" presStyleIdx="2" presStyleCnt="3" custLinFactNeighborX="303" custLinFactNeighborY="4546"/>
      <dgm:spPr/>
    </dgm:pt>
    <dgm:pt modelId="{9CB00751-417D-4417-9539-B0335E469CB0}" type="pres">
      <dgm:prSet presAssocID="{015FD900-655E-449D-BE83-6837D19DE99A}" presName="img" presStyleLbl="fgImgPlace1" presStyleIdx="2" presStyleCnt="3"/>
      <dgm:spPr>
        <a:blipFill dpi="0" rotWithShape="1">
          <a:blip xmlns:r="http://schemas.openxmlformats.org/officeDocument/2006/relationships"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 l="30622" t="16443" r="30622" b="16443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ste avec un remplissage uni"/>
        </a:ext>
      </dgm:extLst>
    </dgm:pt>
    <dgm:pt modelId="{4F07342E-D0F2-4DB9-AAC7-34C53B6E6791}" type="pres">
      <dgm:prSet presAssocID="{015FD900-655E-449D-BE83-6837D19DE99A}" presName="text" presStyleLbl="node1" presStyleIdx="2" presStyleCnt="3">
        <dgm:presLayoutVars>
          <dgm:bulletEnabled val="1"/>
        </dgm:presLayoutVars>
      </dgm:prSet>
      <dgm:spPr/>
    </dgm:pt>
  </dgm:ptLst>
  <dgm:cxnLst>
    <dgm:cxn modelId="{B7039F6B-7084-481E-B490-4D8196210C80}" type="presOf" srcId="{DD32F8C5-5629-4BDE-97D2-72CEB6B3FE26}" destId="{DF58FD02-6BD0-44F7-BA5C-A2C2765059FA}" srcOrd="0" destOrd="0" presId="urn:microsoft.com/office/officeart/2005/8/layout/vList4"/>
    <dgm:cxn modelId="{40F33F7F-F828-4707-B42B-88F1DB6FCA67}" srcId="{90694470-FD88-4549-9A2A-7304F7C533D2}" destId="{015FD900-655E-449D-BE83-6837D19DE99A}" srcOrd="2" destOrd="0" parTransId="{60868B43-447B-4B1F-A0E7-E9A2BD217B2C}" sibTransId="{F985F3EC-1894-43F3-A657-4313C3CF456B}"/>
    <dgm:cxn modelId="{8588DC94-75BE-4768-A7D9-AB6B11831060}" type="presOf" srcId="{015FD900-655E-449D-BE83-6837D19DE99A}" destId="{F0758E56-E652-452E-8B0E-571DEAF6446D}" srcOrd="0" destOrd="0" presId="urn:microsoft.com/office/officeart/2005/8/layout/vList4"/>
    <dgm:cxn modelId="{E82FB397-EE60-43DF-91B1-7281EBFA0E2D}" type="presOf" srcId="{DD32F8C5-5629-4BDE-97D2-72CEB6B3FE26}" destId="{A13A80A3-F70F-410A-830A-7EE2EB48EC8E}" srcOrd="1" destOrd="0" presId="urn:microsoft.com/office/officeart/2005/8/layout/vList4"/>
    <dgm:cxn modelId="{2B5FF69F-E6D5-438E-8F7B-B228C0ABEC48}" type="presOf" srcId="{34F02900-4159-4471-9FD8-F021A5475809}" destId="{0A5DC5C2-FAFA-42CB-95DB-83DE49F87257}" srcOrd="0" destOrd="0" presId="urn:microsoft.com/office/officeart/2005/8/layout/vList4"/>
    <dgm:cxn modelId="{19FE8AA6-4DC8-46B4-BD29-FC04F81006BB}" type="presOf" srcId="{015FD900-655E-449D-BE83-6837D19DE99A}" destId="{4F07342E-D0F2-4DB9-AAC7-34C53B6E6791}" srcOrd="1" destOrd="0" presId="urn:microsoft.com/office/officeart/2005/8/layout/vList4"/>
    <dgm:cxn modelId="{36E2B2B8-E094-4A9B-8C30-5202236B0F41}" type="presOf" srcId="{34F02900-4159-4471-9FD8-F021A5475809}" destId="{54E72B12-7948-47DD-B2E2-000BF747DD50}" srcOrd="1" destOrd="0" presId="urn:microsoft.com/office/officeart/2005/8/layout/vList4"/>
    <dgm:cxn modelId="{313BFFC7-A84A-4B22-9563-C61A5D67589E}" srcId="{90694470-FD88-4549-9A2A-7304F7C533D2}" destId="{34F02900-4159-4471-9FD8-F021A5475809}" srcOrd="1" destOrd="0" parTransId="{4D7971F4-EA23-4739-BB9D-817204883995}" sibTransId="{668CC377-C18E-4768-904C-1EEC86FDAFB6}"/>
    <dgm:cxn modelId="{96F7C9C9-E323-433B-8521-58941BD3AC90}" srcId="{90694470-FD88-4549-9A2A-7304F7C533D2}" destId="{DD32F8C5-5629-4BDE-97D2-72CEB6B3FE26}" srcOrd="0" destOrd="0" parTransId="{EB060F5E-9E4A-461A-9621-291EBAD6FCFC}" sibTransId="{295EC139-A2A3-490E-850F-D458A3DBD3FC}"/>
    <dgm:cxn modelId="{0E7392E9-9003-4581-806E-47267B704B2E}" type="presOf" srcId="{90694470-FD88-4549-9A2A-7304F7C533D2}" destId="{ADF019AE-033C-4949-A776-8CC912DBBBA0}" srcOrd="0" destOrd="0" presId="urn:microsoft.com/office/officeart/2005/8/layout/vList4"/>
    <dgm:cxn modelId="{9BA42908-08C4-4DBE-81ED-033DD97B7B18}" type="presParOf" srcId="{ADF019AE-033C-4949-A776-8CC912DBBBA0}" destId="{92A96B32-AB43-4D48-BA93-DD53A48927FA}" srcOrd="0" destOrd="0" presId="urn:microsoft.com/office/officeart/2005/8/layout/vList4"/>
    <dgm:cxn modelId="{40E4B58C-D589-471C-A92F-2D5A95B362B6}" type="presParOf" srcId="{92A96B32-AB43-4D48-BA93-DD53A48927FA}" destId="{DF58FD02-6BD0-44F7-BA5C-A2C2765059FA}" srcOrd="0" destOrd="0" presId="urn:microsoft.com/office/officeart/2005/8/layout/vList4"/>
    <dgm:cxn modelId="{53DE176A-CC5C-4C97-B3BF-40A6380E0726}" type="presParOf" srcId="{92A96B32-AB43-4D48-BA93-DD53A48927FA}" destId="{485416C7-D301-4FBA-B4F0-BD348EAB71AC}" srcOrd="1" destOrd="0" presId="urn:microsoft.com/office/officeart/2005/8/layout/vList4"/>
    <dgm:cxn modelId="{38D151F5-A7D5-4736-BE49-E68B3ADD43B1}" type="presParOf" srcId="{92A96B32-AB43-4D48-BA93-DD53A48927FA}" destId="{A13A80A3-F70F-410A-830A-7EE2EB48EC8E}" srcOrd="2" destOrd="0" presId="urn:microsoft.com/office/officeart/2005/8/layout/vList4"/>
    <dgm:cxn modelId="{5E96EB3B-B958-4B56-9F34-F96C22A2EC51}" type="presParOf" srcId="{ADF019AE-033C-4949-A776-8CC912DBBBA0}" destId="{2D4322E2-3C02-435D-838A-1258363D8327}" srcOrd="1" destOrd="0" presId="urn:microsoft.com/office/officeart/2005/8/layout/vList4"/>
    <dgm:cxn modelId="{61A42974-0E84-48B1-A27D-85B66C3864A4}" type="presParOf" srcId="{ADF019AE-033C-4949-A776-8CC912DBBBA0}" destId="{EADE82F8-CEAE-4FF4-A2FD-C1961713A7FF}" srcOrd="2" destOrd="0" presId="urn:microsoft.com/office/officeart/2005/8/layout/vList4"/>
    <dgm:cxn modelId="{47DC6C47-1324-4DE2-A813-F706E0B8910B}" type="presParOf" srcId="{EADE82F8-CEAE-4FF4-A2FD-C1961713A7FF}" destId="{0A5DC5C2-FAFA-42CB-95DB-83DE49F87257}" srcOrd="0" destOrd="0" presId="urn:microsoft.com/office/officeart/2005/8/layout/vList4"/>
    <dgm:cxn modelId="{0084AA25-559E-4B40-AF9B-859EF7A2A9E2}" type="presParOf" srcId="{EADE82F8-CEAE-4FF4-A2FD-C1961713A7FF}" destId="{F3D40626-7B7A-41BC-998D-150442A40E9C}" srcOrd="1" destOrd="0" presId="urn:microsoft.com/office/officeart/2005/8/layout/vList4"/>
    <dgm:cxn modelId="{BF9130B0-6652-4FA3-9A9D-0B77EEB68A10}" type="presParOf" srcId="{EADE82F8-CEAE-4FF4-A2FD-C1961713A7FF}" destId="{54E72B12-7948-47DD-B2E2-000BF747DD50}" srcOrd="2" destOrd="0" presId="urn:microsoft.com/office/officeart/2005/8/layout/vList4"/>
    <dgm:cxn modelId="{BE0780E7-EF13-4EA5-B2C4-CDAE4F7DDF3F}" type="presParOf" srcId="{ADF019AE-033C-4949-A776-8CC912DBBBA0}" destId="{DD34095E-C7D4-4935-9B57-B942339F40AF}" srcOrd="3" destOrd="0" presId="urn:microsoft.com/office/officeart/2005/8/layout/vList4"/>
    <dgm:cxn modelId="{2AB8FF14-DA9E-4BBF-A630-79A1B47D96D6}" type="presParOf" srcId="{ADF019AE-033C-4949-A776-8CC912DBBBA0}" destId="{40ED4906-9A77-48C1-8A47-3A08B46C229C}" srcOrd="4" destOrd="0" presId="urn:microsoft.com/office/officeart/2005/8/layout/vList4"/>
    <dgm:cxn modelId="{EE796825-9580-4FF0-B693-79C826CA5C89}" type="presParOf" srcId="{40ED4906-9A77-48C1-8A47-3A08B46C229C}" destId="{F0758E56-E652-452E-8B0E-571DEAF6446D}" srcOrd="0" destOrd="0" presId="urn:microsoft.com/office/officeart/2005/8/layout/vList4"/>
    <dgm:cxn modelId="{AD616DF6-BB7B-4242-A06F-5A05D49E88C0}" type="presParOf" srcId="{40ED4906-9A77-48C1-8A47-3A08B46C229C}" destId="{9CB00751-417D-4417-9539-B0335E469CB0}" srcOrd="1" destOrd="0" presId="urn:microsoft.com/office/officeart/2005/8/layout/vList4"/>
    <dgm:cxn modelId="{C5669839-93C5-4778-8CFB-AEC993F17786}" type="presParOf" srcId="{40ED4906-9A77-48C1-8A47-3A08B46C229C}" destId="{4F07342E-D0F2-4DB9-AAC7-34C53B6E679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98DCB1B-8E4C-4DA8-A418-38445E0D95B1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5ACEF0F2-0956-4875-90F0-A6F7CED51A03}">
      <dgm:prSet custT="1"/>
      <dgm:spPr/>
      <dgm:t>
        <a:bodyPr/>
        <a:lstStyle/>
        <a:p>
          <a:r>
            <a:rPr lang="fr-FR" sz="1400" b="1" i="0" baseline="0"/>
            <a:t>Conducteur poids-lourds</a:t>
          </a:r>
          <a:endParaRPr lang="fr-BE" sz="1400" b="1">
            <a:solidFill>
              <a:schemeClr val="tx1"/>
            </a:solidFill>
          </a:endParaRPr>
        </a:p>
      </dgm:t>
    </dgm:pt>
    <dgm:pt modelId="{FBF27541-DD5E-486B-A519-603A2BB7EC1B}" type="parTrans" cxnId="{A1BE7448-F6AF-4151-BC41-76BE138FCFEB}">
      <dgm:prSet/>
      <dgm:spPr/>
      <dgm:t>
        <a:bodyPr/>
        <a:lstStyle/>
        <a:p>
          <a:endParaRPr lang="fr-BE"/>
        </a:p>
      </dgm:t>
    </dgm:pt>
    <dgm:pt modelId="{85BBB274-5F5B-461D-879B-70CE9DE23246}" type="sibTrans" cxnId="{A1BE7448-F6AF-4151-BC41-76BE138FCFEB}">
      <dgm:prSet/>
      <dgm:spPr/>
      <dgm:t>
        <a:bodyPr/>
        <a:lstStyle/>
        <a:p>
          <a:endParaRPr lang="fr-BE"/>
        </a:p>
      </dgm:t>
    </dgm:pt>
    <dgm:pt modelId="{3B892226-6286-43A9-83D1-8ACF63239F85}">
      <dgm:prSet custT="1"/>
      <dgm:spPr/>
      <dgm:t>
        <a:bodyPr/>
        <a:lstStyle/>
        <a:p>
          <a:r>
            <a:rPr lang="fr-FR" sz="1400" b="1" i="0" baseline="0"/>
            <a:t>Mécanicien automobile et entretien de véhicules</a:t>
          </a:r>
          <a:endParaRPr lang="fr-BE" sz="1400" b="1"/>
        </a:p>
      </dgm:t>
    </dgm:pt>
    <dgm:pt modelId="{C15AAF87-D408-40CA-91D3-B47ACBAF48D9}" type="parTrans" cxnId="{6A811894-960D-4F64-BDF6-5EBE2739E6E2}">
      <dgm:prSet/>
      <dgm:spPr/>
      <dgm:t>
        <a:bodyPr/>
        <a:lstStyle/>
        <a:p>
          <a:endParaRPr lang="fr-BE"/>
        </a:p>
      </dgm:t>
    </dgm:pt>
    <dgm:pt modelId="{502D2ABA-63DB-45BB-9E14-71C36056AECD}" type="sibTrans" cxnId="{6A811894-960D-4F64-BDF6-5EBE2739E6E2}">
      <dgm:prSet/>
      <dgm:spPr/>
      <dgm:t>
        <a:bodyPr/>
        <a:lstStyle/>
        <a:p>
          <a:endParaRPr lang="fr-BE"/>
        </a:p>
      </dgm:t>
    </dgm:pt>
    <dgm:pt modelId="{A78AE7DC-2746-4EF0-8EF8-3CC07D0921B0}">
      <dgm:prSet custT="1"/>
      <dgm:spPr/>
      <dgm:t>
        <a:bodyPr/>
        <a:lstStyle/>
        <a:p>
          <a:r>
            <a:rPr lang="fr-FR" sz="1400" b="1" i="0" baseline="0"/>
            <a:t>Electricien de maintenance</a:t>
          </a:r>
          <a:endParaRPr lang="fr-BE" sz="1400" b="1"/>
        </a:p>
      </dgm:t>
    </dgm:pt>
    <dgm:pt modelId="{9C03428E-D9AC-4AAD-917C-0151D14145C8}" type="parTrans" cxnId="{03E50A14-733A-4D53-B84E-A268AABFF67F}">
      <dgm:prSet/>
      <dgm:spPr/>
      <dgm:t>
        <a:bodyPr/>
        <a:lstStyle/>
        <a:p>
          <a:endParaRPr lang="fr-BE"/>
        </a:p>
      </dgm:t>
    </dgm:pt>
    <dgm:pt modelId="{2D19E933-784A-4A15-8092-C9AFB44CEF73}" type="sibTrans" cxnId="{03E50A14-733A-4D53-B84E-A268AABFF67F}">
      <dgm:prSet/>
      <dgm:spPr/>
      <dgm:t>
        <a:bodyPr/>
        <a:lstStyle/>
        <a:p>
          <a:endParaRPr lang="fr-BE"/>
        </a:p>
      </dgm:t>
    </dgm:pt>
    <dgm:pt modelId="{326F155D-3BBB-47BC-A0F2-F546D3A57051}">
      <dgm:prSet custT="1"/>
      <dgm:spPr/>
      <dgm:t>
        <a:bodyPr/>
        <a:lstStyle/>
        <a:p>
          <a:r>
            <a:rPr lang="fr-FR" sz="1400" b="1" i="0" baseline="0"/>
            <a:t>Agent administratif</a:t>
          </a:r>
          <a:endParaRPr lang="fr-BE" sz="1400" b="1"/>
        </a:p>
      </dgm:t>
    </dgm:pt>
    <dgm:pt modelId="{E3256F5E-1705-4D8A-B49A-E5E91E56B5E2}" type="parTrans" cxnId="{5D03940A-FE75-471A-A9E4-AF66F307C14C}">
      <dgm:prSet/>
      <dgm:spPr/>
      <dgm:t>
        <a:bodyPr/>
        <a:lstStyle/>
        <a:p>
          <a:endParaRPr lang="fr-BE"/>
        </a:p>
      </dgm:t>
    </dgm:pt>
    <dgm:pt modelId="{FC20D80F-E96F-40E1-B543-2A52CEA6D425}" type="sibTrans" cxnId="{5D03940A-FE75-471A-A9E4-AF66F307C14C}">
      <dgm:prSet/>
      <dgm:spPr/>
      <dgm:t>
        <a:bodyPr/>
        <a:lstStyle/>
        <a:p>
          <a:endParaRPr lang="fr-BE"/>
        </a:p>
      </dgm:t>
    </dgm:pt>
    <dgm:pt modelId="{F27BB5C3-68F2-4E67-8008-4BE9E05FAE4E}">
      <dgm:prSet custT="1"/>
      <dgm:spPr/>
      <dgm:t>
        <a:bodyPr/>
        <a:lstStyle/>
        <a:p>
          <a:r>
            <a:rPr lang="fr-FR" sz="1400" b="1" i="0" baseline="0"/>
            <a:t>Electromécanicien</a:t>
          </a:r>
          <a:endParaRPr lang="fr-BE" sz="1400" b="1"/>
        </a:p>
      </dgm:t>
    </dgm:pt>
    <dgm:pt modelId="{CC8288A2-CFEC-4EB2-88F8-EE265E0905AA}" type="parTrans" cxnId="{AB301A98-B7A8-4C75-B62B-0DC915DCDE3A}">
      <dgm:prSet/>
      <dgm:spPr/>
      <dgm:t>
        <a:bodyPr/>
        <a:lstStyle/>
        <a:p>
          <a:endParaRPr lang="fr-BE"/>
        </a:p>
      </dgm:t>
    </dgm:pt>
    <dgm:pt modelId="{7DD117EF-404F-4B9B-A696-DAD0A8C73466}" type="sibTrans" cxnId="{AB301A98-B7A8-4C75-B62B-0DC915DCDE3A}">
      <dgm:prSet/>
      <dgm:spPr/>
      <dgm:t>
        <a:bodyPr/>
        <a:lstStyle/>
        <a:p>
          <a:endParaRPr lang="fr-BE"/>
        </a:p>
      </dgm:t>
    </dgm:pt>
    <dgm:pt modelId="{187BFBE1-0646-4DA6-9456-B40DFBC25C25}">
      <dgm:prSet custT="1"/>
      <dgm:spPr/>
      <dgm:t>
        <a:bodyPr/>
        <a:lstStyle/>
        <a:p>
          <a:r>
            <a:rPr lang="fr-FR" sz="1400" b="1" i="0" baseline="0"/>
            <a:t>Couvreur</a:t>
          </a:r>
          <a:endParaRPr lang="fr-BE" sz="1400" b="1"/>
        </a:p>
      </dgm:t>
    </dgm:pt>
    <dgm:pt modelId="{C421AFDB-6B6D-40F1-8723-DFCB554326E8}" type="parTrans" cxnId="{5E9F1FEF-9044-4B68-980F-0787D6C14469}">
      <dgm:prSet/>
      <dgm:spPr/>
      <dgm:t>
        <a:bodyPr/>
        <a:lstStyle/>
        <a:p>
          <a:endParaRPr lang="fr-BE"/>
        </a:p>
      </dgm:t>
    </dgm:pt>
    <dgm:pt modelId="{5E08FE2D-D79E-4A85-801F-458315102606}" type="sibTrans" cxnId="{5E9F1FEF-9044-4B68-980F-0787D6C14469}">
      <dgm:prSet/>
      <dgm:spPr/>
      <dgm:t>
        <a:bodyPr/>
        <a:lstStyle/>
        <a:p>
          <a:endParaRPr lang="fr-BE"/>
        </a:p>
      </dgm:t>
    </dgm:pt>
    <dgm:pt modelId="{33BCD5D3-55EF-4490-9426-627D66A97338}">
      <dgm:prSet custT="1"/>
      <dgm:spPr/>
      <dgm:t>
        <a:bodyPr/>
        <a:lstStyle/>
        <a:p>
          <a:r>
            <a:rPr lang="fr-FR" sz="1400" b="1" i="0" baseline="0"/>
            <a:t>Maçon</a:t>
          </a:r>
          <a:endParaRPr lang="fr-BE" sz="1400" b="1"/>
        </a:p>
      </dgm:t>
    </dgm:pt>
    <dgm:pt modelId="{86FD94B3-041D-42E0-A155-FC23E3585068}" type="parTrans" cxnId="{E5DD5D18-3A69-473C-BE1E-01D7AF557AE9}">
      <dgm:prSet/>
      <dgm:spPr/>
      <dgm:t>
        <a:bodyPr/>
        <a:lstStyle/>
        <a:p>
          <a:endParaRPr lang="fr-BE"/>
        </a:p>
      </dgm:t>
    </dgm:pt>
    <dgm:pt modelId="{3E5838E4-7E9E-419E-9371-847028A9ADB2}" type="sibTrans" cxnId="{E5DD5D18-3A69-473C-BE1E-01D7AF557AE9}">
      <dgm:prSet/>
      <dgm:spPr/>
      <dgm:t>
        <a:bodyPr/>
        <a:lstStyle/>
        <a:p>
          <a:endParaRPr lang="fr-BE"/>
        </a:p>
      </dgm:t>
    </dgm:pt>
    <dgm:pt modelId="{34A7CA57-6999-46C1-8FD9-21475F9B9422}">
      <dgm:prSet custT="1"/>
      <dgm:spPr/>
      <dgm:t>
        <a:bodyPr/>
        <a:lstStyle/>
        <a:p>
          <a:r>
            <a:rPr lang="fr-FR" sz="1400" b="1" i="0" baseline="0"/>
            <a:t>Ouvrier de routes et de voiries</a:t>
          </a:r>
          <a:endParaRPr lang="fr-BE" sz="1400" b="1"/>
        </a:p>
      </dgm:t>
    </dgm:pt>
    <dgm:pt modelId="{1CA61AA1-B6F3-4F49-9132-C0BE84676823}" type="parTrans" cxnId="{FB377790-C423-425D-A1F0-13C11357B3B6}">
      <dgm:prSet/>
      <dgm:spPr/>
      <dgm:t>
        <a:bodyPr/>
        <a:lstStyle/>
        <a:p>
          <a:endParaRPr lang="fr-BE"/>
        </a:p>
      </dgm:t>
    </dgm:pt>
    <dgm:pt modelId="{852E8009-0B2E-4F0A-9428-E84758C6DA41}" type="sibTrans" cxnId="{FB377790-C423-425D-A1F0-13C11357B3B6}">
      <dgm:prSet/>
      <dgm:spPr/>
      <dgm:t>
        <a:bodyPr/>
        <a:lstStyle/>
        <a:p>
          <a:endParaRPr lang="fr-BE"/>
        </a:p>
      </dgm:t>
    </dgm:pt>
    <dgm:pt modelId="{1185CCA8-FC54-480A-BC7D-E1DC6D6B0B6B}">
      <dgm:prSet custT="1"/>
      <dgm:spPr/>
      <dgm:t>
        <a:bodyPr/>
        <a:lstStyle/>
        <a:p>
          <a:r>
            <a:rPr lang="fr-FR" sz="1400" b="1" i="0" baseline="0"/>
            <a:t>Infirmier</a:t>
          </a:r>
          <a:endParaRPr lang="fr-BE" sz="1400" b="1"/>
        </a:p>
      </dgm:t>
    </dgm:pt>
    <dgm:pt modelId="{D4D84F85-F79E-4DD2-A193-18810228E89C}" type="parTrans" cxnId="{76FACE05-26C0-482B-A650-86E7585E1DAA}">
      <dgm:prSet/>
      <dgm:spPr/>
      <dgm:t>
        <a:bodyPr/>
        <a:lstStyle/>
        <a:p>
          <a:endParaRPr lang="fr-BE"/>
        </a:p>
      </dgm:t>
    </dgm:pt>
    <dgm:pt modelId="{5E7E9EAE-CBA4-4CB5-A5EF-1BB6E9BAB2F5}" type="sibTrans" cxnId="{76FACE05-26C0-482B-A650-86E7585E1DAA}">
      <dgm:prSet/>
      <dgm:spPr/>
      <dgm:t>
        <a:bodyPr/>
        <a:lstStyle/>
        <a:p>
          <a:endParaRPr lang="fr-BE"/>
        </a:p>
      </dgm:t>
    </dgm:pt>
    <dgm:pt modelId="{E840A8F9-4266-44C0-AA6F-7328CA9C9052}">
      <dgm:prSet custT="1"/>
      <dgm:spPr/>
      <dgm:t>
        <a:bodyPr/>
        <a:lstStyle/>
        <a:p>
          <a:r>
            <a:rPr lang="fr-FR" sz="1400" b="1"/>
            <a:t>Vendeur</a:t>
          </a:r>
          <a:endParaRPr lang="fr-BE" sz="1400" b="1"/>
        </a:p>
      </dgm:t>
    </dgm:pt>
    <dgm:pt modelId="{98A5B2BF-A139-4C79-BF6E-FDAEA1593C61}" type="parTrans" cxnId="{5A624053-DD2C-4D80-8AA4-F1DD15AFCCB4}">
      <dgm:prSet/>
      <dgm:spPr/>
      <dgm:t>
        <a:bodyPr/>
        <a:lstStyle/>
        <a:p>
          <a:endParaRPr lang="fr-BE"/>
        </a:p>
      </dgm:t>
    </dgm:pt>
    <dgm:pt modelId="{C2456653-ADA8-4575-9AB8-3FE32055A798}" type="sibTrans" cxnId="{5A624053-DD2C-4D80-8AA4-F1DD15AFCCB4}">
      <dgm:prSet/>
      <dgm:spPr/>
      <dgm:t>
        <a:bodyPr/>
        <a:lstStyle/>
        <a:p>
          <a:endParaRPr lang="fr-BE"/>
        </a:p>
      </dgm:t>
    </dgm:pt>
    <dgm:pt modelId="{D171E8E2-8087-414C-947F-9572549462ED}" type="pres">
      <dgm:prSet presAssocID="{398DCB1B-8E4C-4DA8-A418-38445E0D95B1}" presName="Name0" presStyleCnt="0">
        <dgm:presLayoutVars>
          <dgm:dir/>
          <dgm:resizeHandles val="exact"/>
        </dgm:presLayoutVars>
      </dgm:prSet>
      <dgm:spPr/>
    </dgm:pt>
    <dgm:pt modelId="{1BFADF56-F061-4287-AD8E-B5BD2651006F}" type="pres">
      <dgm:prSet presAssocID="{5ACEF0F2-0956-4875-90F0-A6F7CED51A03}" presName="composite" presStyleCnt="0"/>
      <dgm:spPr/>
    </dgm:pt>
    <dgm:pt modelId="{E1EC1986-630E-4DD6-BA28-AA6C5D0E3B0E}" type="pres">
      <dgm:prSet presAssocID="{5ACEF0F2-0956-4875-90F0-A6F7CED51A03}" presName="rect1" presStyleLbl="bgImgPlace1" presStyleIdx="0" presStyleCnt="10"/>
      <dgm:spPr>
        <a:blipFill dpi="0"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3898" t="-7628" r="3898" b="-7628"/>
          </a:stretch>
        </a:blipFill>
      </dgm:spPr>
      <dgm:extLst>
        <a:ext uri="{E40237B7-FDA0-4F09-8148-C483321AD2D9}">
          <dgm14:cNvPr xmlns:dgm14="http://schemas.microsoft.com/office/drawing/2010/diagram" id="0" name="" descr="Camion-benne avec un remplissage uni"/>
        </a:ext>
      </dgm:extLst>
    </dgm:pt>
    <dgm:pt modelId="{E6BF69A5-D9B7-4285-819A-8635B3EAEB69}" type="pres">
      <dgm:prSet presAssocID="{5ACEF0F2-0956-4875-90F0-A6F7CED51A03}" presName="wedgeRectCallout1" presStyleLbl="node1" presStyleIdx="0" presStyleCnt="10">
        <dgm:presLayoutVars>
          <dgm:bulletEnabled val="1"/>
        </dgm:presLayoutVars>
      </dgm:prSet>
      <dgm:spPr/>
    </dgm:pt>
    <dgm:pt modelId="{2901260D-95BD-4687-8688-D47996748E7B}" type="pres">
      <dgm:prSet presAssocID="{85BBB274-5F5B-461D-879B-70CE9DE23246}" presName="sibTrans" presStyleCnt="0"/>
      <dgm:spPr/>
    </dgm:pt>
    <dgm:pt modelId="{A917C06E-6577-436F-9F60-A978BA11A951}" type="pres">
      <dgm:prSet presAssocID="{3B892226-6286-43A9-83D1-8ACF63239F85}" presName="composite" presStyleCnt="0"/>
      <dgm:spPr/>
    </dgm:pt>
    <dgm:pt modelId="{1D0AAA8B-2E3D-4E90-B0FF-5C7773BC2A97}" type="pres">
      <dgm:prSet presAssocID="{3B892226-6286-43A9-83D1-8ACF63239F85}" presName="rect1" presStyleLbl="bgImgPlace1" presStyleIdx="1" presStyleCnt="10"/>
      <dgm:spPr>
        <a:blipFill dpi="0"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3898" t="-7628" r="3898" b="-7628"/>
          </a:stretch>
        </a:blipFill>
      </dgm:spPr>
      <dgm:extLst>
        <a:ext uri="{E40237B7-FDA0-4F09-8148-C483321AD2D9}">
          <dgm14:cNvPr xmlns:dgm14="http://schemas.microsoft.com/office/drawing/2010/diagram" id="0" name="" descr="Outils avec un remplissage uni"/>
        </a:ext>
      </dgm:extLst>
    </dgm:pt>
    <dgm:pt modelId="{0DBD4A12-2771-4500-9BBC-0148F73714C1}" type="pres">
      <dgm:prSet presAssocID="{3B892226-6286-43A9-83D1-8ACF63239F85}" presName="wedgeRectCallout1" presStyleLbl="node1" presStyleIdx="1" presStyleCnt="10">
        <dgm:presLayoutVars>
          <dgm:bulletEnabled val="1"/>
        </dgm:presLayoutVars>
      </dgm:prSet>
      <dgm:spPr/>
    </dgm:pt>
    <dgm:pt modelId="{7A80F4FC-699C-4830-AD74-BA7F42CFDDDC}" type="pres">
      <dgm:prSet presAssocID="{502D2ABA-63DB-45BB-9E14-71C36056AECD}" presName="sibTrans" presStyleCnt="0"/>
      <dgm:spPr/>
    </dgm:pt>
    <dgm:pt modelId="{5B067EF0-3F4F-40A2-A108-F23F0804D944}" type="pres">
      <dgm:prSet presAssocID="{A78AE7DC-2746-4EF0-8EF8-3CC07D0921B0}" presName="composite" presStyleCnt="0"/>
      <dgm:spPr/>
    </dgm:pt>
    <dgm:pt modelId="{DCC5C844-9000-48CF-A478-07D71DF7D37F}" type="pres">
      <dgm:prSet presAssocID="{A78AE7DC-2746-4EF0-8EF8-3CC07D0921B0}" presName="rect1" presStyleLbl="bgImgPlace1" presStyleIdx="2" presStyleCnt="10"/>
      <dgm:spPr>
        <a:blipFill dpi="0"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3898" t="-7628" r="3898" b="-7628"/>
          </a:stretch>
        </a:blipFill>
      </dgm:spPr>
      <dgm:extLst>
        <a:ext uri="{E40237B7-FDA0-4F09-8148-C483321AD2D9}">
          <dgm14:cNvPr xmlns:dgm14="http://schemas.microsoft.com/office/drawing/2010/diagram" id="0" name="" descr="Homme électricien avec un remplissage uni"/>
        </a:ext>
      </dgm:extLst>
    </dgm:pt>
    <dgm:pt modelId="{B4EB578F-E7D3-487E-AEE9-BF41A9CDC4B7}" type="pres">
      <dgm:prSet presAssocID="{A78AE7DC-2746-4EF0-8EF8-3CC07D0921B0}" presName="wedgeRectCallout1" presStyleLbl="node1" presStyleIdx="2" presStyleCnt="10">
        <dgm:presLayoutVars>
          <dgm:bulletEnabled val="1"/>
        </dgm:presLayoutVars>
      </dgm:prSet>
      <dgm:spPr/>
    </dgm:pt>
    <dgm:pt modelId="{90C450A8-3F6F-4955-854F-53D30CA0E4A9}" type="pres">
      <dgm:prSet presAssocID="{2D19E933-784A-4A15-8092-C9AFB44CEF73}" presName="sibTrans" presStyleCnt="0"/>
      <dgm:spPr/>
    </dgm:pt>
    <dgm:pt modelId="{61E13202-9C99-4489-B692-B664121B15F4}" type="pres">
      <dgm:prSet presAssocID="{326F155D-3BBB-47BC-A0F2-F546D3A57051}" presName="composite" presStyleCnt="0"/>
      <dgm:spPr/>
    </dgm:pt>
    <dgm:pt modelId="{CDFBBDF3-2E56-484F-AE9B-A400E1F17092}" type="pres">
      <dgm:prSet presAssocID="{326F155D-3BBB-47BC-A0F2-F546D3A57051}" presName="rect1" presStyleLbl="bgImgPlace1" presStyleIdx="3" presStyleCnt="10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13000" b="-13000"/>
          </a:stretch>
        </a:blipFill>
      </dgm:spPr>
      <dgm:extLst>
        <a:ext uri="{E40237B7-FDA0-4F09-8148-C483321AD2D9}">
          <dgm14:cNvPr xmlns:dgm14="http://schemas.microsoft.com/office/drawing/2010/diagram" id="0" name="" descr="Centre d’appels avec un remplissage uni"/>
        </a:ext>
      </dgm:extLst>
    </dgm:pt>
    <dgm:pt modelId="{433515A3-D182-465D-AC9B-577E7385D621}" type="pres">
      <dgm:prSet presAssocID="{326F155D-3BBB-47BC-A0F2-F546D3A57051}" presName="wedgeRectCallout1" presStyleLbl="node1" presStyleIdx="3" presStyleCnt="10">
        <dgm:presLayoutVars>
          <dgm:bulletEnabled val="1"/>
        </dgm:presLayoutVars>
      </dgm:prSet>
      <dgm:spPr/>
    </dgm:pt>
    <dgm:pt modelId="{F56E53DF-CD50-44E8-9A28-D0B6144479CA}" type="pres">
      <dgm:prSet presAssocID="{FC20D80F-E96F-40E1-B543-2A52CEA6D425}" presName="sibTrans" presStyleCnt="0"/>
      <dgm:spPr/>
    </dgm:pt>
    <dgm:pt modelId="{D70D52F9-352E-4A88-98FA-E1882B1AC732}" type="pres">
      <dgm:prSet presAssocID="{F27BB5C3-68F2-4E67-8008-4BE9E05FAE4E}" presName="composite" presStyleCnt="0"/>
      <dgm:spPr/>
    </dgm:pt>
    <dgm:pt modelId="{D28601C1-3AFC-4FFB-A26F-4C885A1CAEB4}" type="pres">
      <dgm:prSet presAssocID="{F27BB5C3-68F2-4E67-8008-4BE9E05FAE4E}" presName="rect1" presStyleLbl="bgImgPlace1" presStyleIdx="4" presStyleCnt="10"/>
      <dgm:spPr>
        <a:blipFill dpi="0" rotWithShape="1"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l="4820" t="-5323" r="4820" b="-5323"/>
          </a:stretch>
        </a:blipFill>
      </dgm:spPr>
      <dgm:extLst>
        <a:ext uri="{E40237B7-FDA0-4F09-8148-C483321AD2D9}">
          <dgm14:cNvPr xmlns:dgm14="http://schemas.microsoft.com/office/drawing/2010/diagram" id="0" name="" descr="Tournevis avec un remplissage uni"/>
        </a:ext>
      </dgm:extLst>
    </dgm:pt>
    <dgm:pt modelId="{735E6561-FF73-46C8-B83E-58A414A7241F}" type="pres">
      <dgm:prSet presAssocID="{F27BB5C3-68F2-4E67-8008-4BE9E05FAE4E}" presName="wedgeRectCallout1" presStyleLbl="node1" presStyleIdx="4" presStyleCnt="10">
        <dgm:presLayoutVars>
          <dgm:bulletEnabled val="1"/>
        </dgm:presLayoutVars>
      </dgm:prSet>
      <dgm:spPr/>
    </dgm:pt>
    <dgm:pt modelId="{B19D766B-7D0F-49E2-A828-F33D2A615F62}" type="pres">
      <dgm:prSet presAssocID="{7DD117EF-404F-4B9B-A696-DAD0A8C73466}" presName="sibTrans" presStyleCnt="0"/>
      <dgm:spPr/>
    </dgm:pt>
    <dgm:pt modelId="{16020857-B72F-4543-A5E1-782C872F2BA6}" type="pres">
      <dgm:prSet presAssocID="{187BFBE1-0646-4DA6-9456-B40DFBC25C25}" presName="composite" presStyleCnt="0"/>
      <dgm:spPr/>
    </dgm:pt>
    <dgm:pt modelId="{7EDFBF12-67EF-43FC-8F4D-83221EF020C7}" type="pres">
      <dgm:prSet presAssocID="{187BFBE1-0646-4DA6-9456-B40DFBC25C25}" presName="rect1" presStyleLbl="bgImgPlace1" presStyleIdx="5" presStyleCnt="10"/>
      <dgm:spPr>
        <a:blipFill dpi="0" rotWithShape="1"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l="3898" t="-7628" r="3898" b="-7628"/>
          </a:stretch>
        </a:blipFill>
      </dgm:spPr>
      <dgm:extLst>
        <a:ext uri="{E40237B7-FDA0-4F09-8148-C483321AD2D9}">
          <dgm14:cNvPr xmlns:dgm14="http://schemas.microsoft.com/office/drawing/2010/diagram" id="0" name="" descr="Scie avec un remplissage uni"/>
        </a:ext>
      </dgm:extLst>
    </dgm:pt>
    <dgm:pt modelId="{5ABC3EE8-09B1-4478-B163-A174844F0E8B}" type="pres">
      <dgm:prSet presAssocID="{187BFBE1-0646-4DA6-9456-B40DFBC25C25}" presName="wedgeRectCallout1" presStyleLbl="node1" presStyleIdx="5" presStyleCnt="10">
        <dgm:presLayoutVars>
          <dgm:bulletEnabled val="1"/>
        </dgm:presLayoutVars>
      </dgm:prSet>
      <dgm:spPr/>
    </dgm:pt>
    <dgm:pt modelId="{FEB13AE8-95C1-4E3B-807E-9554CCFA420E}" type="pres">
      <dgm:prSet presAssocID="{5E08FE2D-D79E-4A85-801F-458315102606}" presName="sibTrans" presStyleCnt="0"/>
      <dgm:spPr/>
    </dgm:pt>
    <dgm:pt modelId="{8701D908-F733-49F6-BD20-A7CF2E76EBAE}" type="pres">
      <dgm:prSet presAssocID="{33BCD5D3-55EF-4490-9426-627D66A97338}" presName="composite" presStyleCnt="0"/>
      <dgm:spPr/>
    </dgm:pt>
    <dgm:pt modelId="{0BE85938-B9CA-4F71-8602-8AE9756F1A72}" type="pres">
      <dgm:prSet presAssocID="{33BCD5D3-55EF-4490-9426-627D66A97338}" presName="rect1" presStyleLbl="bgImgPlace1" presStyleIdx="6" presStyleCnt="10"/>
      <dgm:spPr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13000" b="-13000"/>
          </a:stretch>
        </a:blipFill>
      </dgm:spPr>
      <dgm:extLst>
        <a:ext uri="{E40237B7-FDA0-4F09-8148-C483321AD2D9}">
          <dgm14:cNvPr xmlns:dgm14="http://schemas.microsoft.com/office/drawing/2010/diagram" id="0" name="" descr="Mur de briques en construction avec un remplissage uni"/>
        </a:ext>
      </dgm:extLst>
    </dgm:pt>
    <dgm:pt modelId="{FA25362E-48FE-49FD-9A40-3F9BA74D4010}" type="pres">
      <dgm:prSet presAssocID="{33BCD5D3-55EF-4490-9426-627D66A97338}" presName="wedgeRectCallout1" presStyleLbl="node1" presStyleIdx="6" presStyleCnt="10">
        <dgm:presLayoutVars>
          <dgm:bulletEnabled val="1"/>
        </dgm:presLayoutVars>
      </dgm:prSet>
      <dgm:spPr/>
    </dgm:pt>
    <dgm:pt modelId="{82340E35-3A23-46B1-B710-92A1873D7972}" type="pres">
      <dgm:prSet presAssocID="{3E5838E4-7E9E-419E-9371-847028A9ADB2}" presName="sibTrans" presStyleCnt="0"/>
      <dgm:spPr/>
    </dgm:pt>
    <dgm:pt modelId="{EC60CA41-40CF-4BF7-8612-4ECE98619F8B}" type="pres">
      <dgm:prSet presAssocID="{34A7CA57-6999-46C1-8FD9-21475F9B9422}" presName="composite" presStyleCnt="0"/>
      <dgm:spPr/>
    </dgm:pt>
    <dgm:pt modelId="{19C61678-219A-4367-9C13-ADE9CED287DC}" type="pres">
      <dgm:prSet presAssocID="{34A7CA57-6999-46C1-8FD9-21475F9B9422}" presName="rect1" presStyleLbl="bgImgPlace1" presStyleIdx="7" presStyleCnt="10"/>
      <dgm:spPr>
        <a:blipFill dpi="0" rotWithShape="1"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 l="7586" t="-4170" r="7586" b="-4170"/>
          </a:stretch>
        </a:blipFill>
      </dgm:spPr>
      <dgm:extLst>
        <a:ext uri="{E40237B7-FDA0-4F09-8148-C483321AD2D9}">
          <dgm14:cNvPr xmlns:dgm14="http://schemas.microsoft.com/office/drawing/2010/diagram" id="0" name="" descr="Marteau piqueur avec un remplissage uni"/>
        </a:ext>
      </dgm:extLst>
    </dgm:pt>
    <dgm:pt modelId="{0962B263-DE42-4141-8983-B1D8EED06CD4}" type="pres">
      <dgm:prSet presAssocID="{34A7CA57-6999-46C1-8FD9-21475F9B9422}" presName="wedgeRectCallout1" presStyleLbl="node1" presStyleIdx="7" presStyleCnt="10">
        <dgm:presLayoutVars>
          <dgm:bulletEnabled val="1"/>
        </dgm:presLayoutVars>
      </dgm:prSet>
      <dgm:spPr/>
    </dgm:pt>
    <dgm:pt modelId="{4020DAA5-5AEB-41BD-9C97-0174907BA4E2}" type="pres">
      <dgm:prSet presAssocID="{852E8009-0B2E-4F0A-9428-E84758C6DA41}" presName="sibTrans" presStyleCnt="0"/>
      <dgm:spPr/>
    </dgm:pt>
    <dgm:pt modelId="{37C83C97-E052-45D0-B3D8-BE34F5EB162B}" type="pres">
      <dgm:prSet presAssocID="{1185CCA8-FC54-480A-BC7D-E1DC6D6B0B6B}" presName="composite" presStyleCnt="0"/>
      <dgm:spPr/>
    </dgm:pt>
    <dgm:pt modelId="{2BC73586-B981-43D7-9DC4-F253109FB0E5}" type="pres">
      <dgm:prSet presAssocID="{1185CCA8-FC54-480A-BC7D-E1DC6D6B0B6B}" presName="rect1" presStyleLbl="bgImgPlace1" presStyleIdx="8" presStyleCnt="10"/>
      <dgm:spPr>
        <a:blipFill dpi="0" rotWithShape="1">
          <a:blip xmlns:r="http://schemas.openxmlformats.org/officeDocument/2006/relationships"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 l="3898" t="-7628" r="3898" b="-7628"/>
          </a:stretch>
        </a:blipFill>
      </dgm:spPr>
      <dgm:extLst>
        <a:ext uri="{E40237B7-FDA0-4F09-8148-C483321AD2D9}">
          <dgm14:cNvPr xmlns:dgm14="http://schemas.microsoft.com/office/drawing/2010/diagram" id="0" name="" descr="Médical avec un remplissage uni"/>
        </a:ext>
      </dgm:extLst>
    </dgm:pt>
    <dgm:pt modelId="{FB5B913C-6607-4511-9BC7-3113CC6F413E}" type="pres">
      <dgm:prSet presAssocID="{1185CCA8-FC54-480A-BC7D-E1DC6D6B0B6B}" presName="wedgeRectCallout1" presStyleLbl="node1" presStyleIdx="8" presStyleCnt="10">
        <dgm:presLayoutVars>
          <dgm:bulletEnabled val="1"/>
        </dgm:presLayoutVars>
      </dgm:prSet>
      <dgm:spPr/>
    </dgm:pt>
    <dgm:pt modelId="{8AC34339-0873-4E85-87A9-94D206C76AF4}" type="pres">
      <dgm:prSet presAssocID="{5E7E9EAE-CBA4-4CB5-A5EF-1BB6E9BAB2F5}" presName="sibTrans" presStyleCnt="0"/>
      <dgm:spPr/>
    </dgm:pt>
    <dgm:pt modelId="{41338F7C-FF4B-46B6-B531-FAAB461B155A}" type="pres">
      <dgm:prSet presAssocID="{E840A8F9-4266-44C0-AA6F-7328CA9C9052}" presName="composite" presStyleCnt="0"/>
      <dgm:spPr/>
    </dgm:pt>
    <dgm:pt modelId="{717C9C7C-1891-4D42-BDD9-E392824BCA69}" type="pres">
      <dgm:prSet presAssocID="{E840A8F9-4266-44C0-AA6F-7328CA9C9052}" presName="rect1" presStyleLbl="bgImgPlace1" presStyleIdx="9" presStyleCnt="10"/>
      <dgm:spPr>
        <a:blipFill dpi="0" rotWithShape="1">
          <a:blip xmlns:r="http://schemas.openxmlformats.org/officeDocument/2006/relationships"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 l="14963" t="8508" r="14963" b="8508"/>
          </a:stretch>
        </a:blipFill>
      </dgm:spPr>
      <dgm:extLst>
        <a:ext uri="{E40237B7-FDA0-4F09-8148-C483321AD2D9}">
          <dgm14:cNvPr xmlns:dgm14="http://schemas.microsoft.com/office/drawing/2010/diagram" id="0" name="" descr="Chariot de courses avec un remplissage uni"/>
        </a:ext>
      </dgm:extLst>
    </dgm:pt>
    <dgm:pt modelId="{3793C339-D198-4503-9C87-A2DF6C3DB4BE}" type="pres">
      <dgm:prSet presAssocID="{E840A8F9-4266-44C0-AA6F-7328CA9C9052}" presName="wedgeRectCallout1" presStyleLbl="node1" presStyleIdx="9" presStyleCnt="10">
        <dgm:presLayoutVars>
          <dgm:bulletEnabled val="1"/>
        </dgm:presLayoutVars>
      </dgm:prSet>
      <dgm:spPr/>
    </dgm:pt>
  </dgm:ptLst>
  <dgm:cxnLst>
    <dgm:cxn modelId="{76FACE05-26C0-482B-A650-86E7585E1DAA}" srcId="{398DCB1B-8E4C-4DA8-A418-38445E0D95B1}" destId="{1185CCA8-FC54-480A-BC7D-E1DC6D6B0B6B}" srcOrd="8" destOrd="0" parTransId="{D4D84F85-F79E-4DD2-A193-18810228E89C}" sibTransId="{5E7E9EAE-CBA4-4CB5-A5EF-1BB6E9BAB2F5}"/>
    <dgm:cxn modelId="{8D1B170A-4E9D-4F47-8FE8-50AF78A76349}" type="presOf" srcId="{398DCB1B-8E4C-4DA8-A418-38445E0D95B1}" destId="{D171E8E2-8087-414C-947F-9572549462ED}" srcOrd="0" destOrd="0" presId="urn:microsoft.com/office/officeart/2008/layout/BendingPictureCaptionList"/>
    <dgm:cxn modelId="{5D03940A-FE75-471A-A9E4-AF66F307C14C}" srcId="{398DCB1B-8E4C-4DA8-A418-38445E0D95B1}" destId="{326F155D-3BBB-47BC-A0F2-F546D3A57051}" srcOrd="3" destOrd="0" parTransId="{E3256F5E-1705-4D8A-B49A-E5E91E56B5E2}" sibTransId="{FC20D80F-E96F-40E1-B543-2A52CEA6D425}"/>
    <dgm:cxn modelId="{4327FF0C-FE62-495B-A611-40B59164EF05}" type="presOf" srcId="{326F155D-3BBB-47BC-A0F2-F546D3A57051}" destId="{433515A3-D182-465D-AC9B-577E7385D621}" srcOrd="0" destOrd="0" presId="urn:microsoft.com/office/officeart/2008/layout/BendingPictureCaptionList"/>
    <dgm:cxn modelId="{03E50A14-733A-4D53-B84E-A268AABFF67F}" srcId="{398DCB1B-8E4C-4DA8-A418-38445E0D95B1}" destId="{A78AE7DC-2746-4EF0-8EF8-3CC07D0921B0}" srcOrd="2" destOrd="0" parTransId="{9C03428E-D9AC-4AAD-917C-0151D14145C8}" sibTransId="{2D19E933-784A-4A15-8092-C9AFB44CEF73}"/>
    <dgm:cxn modelId="{E5DD5D18-3A69-473C-BE1E-01D7AF557AE9}" srcId="{398DCB1B-8E4C-4DA8-A418-38445E0D95B1}" destId="{33BCD5D3-55EF-4490-9426-627D66A97338}" srcOrd="6" destOrd="0" parTransId="{86FD94B3-041D-42E0-A155-FC23E3585068}" sibTransId="{3E5838E4-7E9E-419E-9371-847028A9ADB2}"/>
    <dgm:cxn modelId="{827B0121-14A8-417D-93AA-74C3BEA43C08}" type="presOf" srcId="{5ACEF0F2-0956-4875-90F0-A6F7CED51A03}" destId="{E6BF69A5-D9B7-4285-819A-8635B3EAEB69}" srcOrd="0" destOrd="0" presId="urn:microsoft.com/office/officeart/2008/layout/BendingPictureCaptionList"/>
    <dgm:cxn modelId="{D3C02224-4428-4FDC-9BAB-08106919968D}" type="presOf" srcId="{E840A8F9-4266-44C0-AA6F-7328CA9C9052}" destId="{3793C339-D198-4503-9C87-A2DF6C3DB4BE}" srcOrd="0" destOrd="0" presId="urn:microsoft.com/office/officeart/2008/layout/BendingPictureCaptionList"/>
    <dgm:cxn modelId="{96B6FC39-4D7C-42A6-919C-58E4D693399A}" type="presOf" srcId="{34A7CA57-6999-46C1-8FD9-21475F9B9422}" destId="{0962B263-DE42-4141-8983-B1D8EED06CD4}" srcOrd="0" destOrd="0" presId="urn:microsoft.com/office/officeart/2008/layout/BendingPictureCaptionList"/>
    <dgm:cxn modelId="{BCC8F13D-C6F3-48E2-9B40-240EE1801D75}" type="presOf" srcId="{A78AE7DC-2746-4EF0-8EF8-3CC07D0921B0}" destId="{B4EB578F-E7D3-487E-AEE9-BF41A9CDC4B7}" srcOrd="0" destOrd="0" presId="urn:microsoft.com/office/officeart/2008/layout/BendingPictureCaptionList"/>
    <dgm:cxn modelId="{A1BE7448-F6AF-4151-BC41-76BE138FCFEB}" srcId="{398DCB1B-8E4C-4DA8-A418-38445E0D95B1}" destId="{5ACEF0F2-0956-4875-90F0-A6F7CED51A03}" srcOrd="0" destOrd="0" parTransId="{FBF27541-DD5E-486B-A519-603A2BB7EC1B}" sibTransId="{85BBB274-5F5B-461D-879B-70CE9DE23246}"/>
    <dgm:cxn modelId="{09AC724F-9444-40B2-BCCF-C8220B5B0A3F}" type="presOf" srcId="{3B892226-6286-43A9-83D1-8ACF63239F85}" destId="{0DBD4A12-2771-4500-9BBC-0148F73714C1}" srcOrd="0" destOrd="0" presId="urn:microsoft.com/office/officeart/2008/layout/BendingPictureCaptionList"/>
    <dgm:cxn modelId="{5A624053-DD2C-4D80-8AA4-F1DD15AFCCB4}" srcId="{398DCB1B-8E4C-4DA8-A418-38445E0D95B1}" destId="{E840A8F9-4266-44C0-AA6F-7328CA9C9052}" srcOrd="9" destOrd="0" parTransId="{98A5B2BF-A139-4C79-BF6E-FDAEA1593C61}" sibTransId="{C2456653-ADA8-4575-9AB8-3FE32055A798}"/>
    <dgm:cxn modelId="{C2501058-D044-4DC1-8C85-75D663A02A86}" type="presOf" srcId="{187BFBE1-0646-4DA6-9456-B40DFBC25C25}" destId="{5ABC3EE8-09B1-4478-B163-A174844F0E8B}" srcOrd="0" destOrd="0" presId="urn:microsoft.com/office/officeart/2008/layout/BendingPictureCaptionList"/>
    <dgm:cxn modelId="{F2C60280-229D-41DB-95B4-4AB8597D4C25}" type="presOf" srcId="{33BCD5D3-55EF-4490-9426-627D66A97338}" destId="{FA25362E-48FE-49FD-9A40-3F9BA74D4010}" srcOrd="0" destOrd="0" presId="urn:microsoft.com/office/officeart/2008/layout/BendingPictureCaptionList"/>
    <dgm:cxn modelId="{4445F28D-A80F-4656-94F2-0146718982C7}" type="presOf" srcId="{1185CCA8-FC54-480A-BC7D-E1DC6D6B0B6B}" destId="{FB5B913C-6607-4511-9BC7-3113CC6F413E}" srcOrd="0" destOrd="0" presId="urn:microsoft.com/office/officeart/2008/layout/BendingPictureCaptionList"/>
    <dgm:cxn modelId="{FB377790-C423-425D-A1F0-13C11357B3B6}" srcId="{398DCB1B-8E4C-4DA8-A418-38445E0D95B1}" destId="{34A7CA57-6999-46C1-8FD9-21475F9B9422}" srcOrd="7" destOrd="0" parTransId="{1CA61AA1-B6F3-4F49-9132-C0BE84676823}" sibTransId="{852E8009-0B2E-4F0A-9428-E84758C6DA41}"/>
    <dgm:cxn modelId="{6A811894-960D-4F64-BDF6-5EBE2739E6E2}" srcId="{398DCB1B-8E4C-4DA8-A418-38445E0D95B1}" destId="{3B892226-6286-43A9-83D1-8ACF63239F85}" srcOrd="1" destOrd="0" parTransId="{C15AAF87-D408-40CA-91D3-B47ACBAF48D9}" sibTransId="{502D2ABA-63DB-45BB-9E14-71C36056AECD}"/>
    <dgm:cxn modelId="{AB301A98-B7A8-4C75-B62B-0DC915DCDE3A}" srcId="{398DCB1B-8E4C-4DA8-A418-38445E0D95B1}" destId="{F27BB5C3-68F2-4E67-8008-4BE9E05FAE4E}" srcOrd="4" destOrd="0" parTransId="{CC8288A2-CFEC-4EB2-88F8-EE265E0905AA}" sibTransId="{7DD117EF-404F-4B9B-A696-DAD0A8C73466}"/>
    <dgm:cxn modelId="{913550E9-A7D6-40F7-AA58-2B303FA97B92}" type="presOf" srcId="{F27BB5C3-68F2-4E67-8008-4BE9E05FAE4E}" destId="{735E6561-FF73-46C8-B83E-58A414A7241F}" srcOrd="0" destOrd="0" presId="urn:microsoft.com/office/officeart/2008/layout/BendingPictureCaptionList"/>
    <dgm:cxn modelId="{5E9F1FEF-9044-4B68-980F-0787D6C14469}" srcId="{398DCB1B-8E4C-4DA8-A418-38445E0D95B1}" destId="{187BFBE1-0646-4DA6-9456-B40DFBC25C25}" srcOrd="5" destOrd="0" parTransId="{C421AFDB-6B6D-40F1-8723-DFCB554326E8}" sibTransId="{5E08FE2D-D79E-4A85-801F-458315102606}"/>
    <dgm:cxn modelId="{F9A24984-DAA4-4176-A267-E66478086587}" type="presParOf" srcId="{D171E8E2-8087-414C-947F-9572549462ED}" destId="{1BFADF56-F061-4287-AD8E-B5BD2651006F}" srcOrd="0" destOrd="0" presId="urn:microsoft.com/office/officeart/2008/layout/BendingPictureCaptionList"/>
    <dgm:cxn modelId="{3F2A149D-37D5-4FF2-81A0-EB196F735884}" type="presParOf" srcId="{1BFADF56-F061-4287-AD8E-B5BD2651006F}" destId="{E1EC1986-630E-4DD6-BA28-AA6C5D0E3B0E}" srcOrd="0" destOrd="0" presId="urn:microsoft.com/office/officeart/2008/layout/BendingPictureCaptionList"/>
    <dgm:cxn modelId="{F8473FDD-3096-4AB1-8B70-50ADB8C177FC}" type="presParOf" srcId="{1BFADF56-F061-4287-AD8E-B5BD2651006F}" destId="{E6BF69A5-D9B7-4285-819A-8635B3EAEB69}" srcOrd="1" destOrd="0" presId="urn:microsoft.com/office/officeart/2008/layout/BendingPictureCaptionList"/>
    <dgm:cxn modelId="{68B741D0-7D42-4A3E-819C-FCE90ACD9D5F}" type="presParOf" srcId="{D171E8E2-8087-414C-947F-9572549462ED}" destId="{2901260D-95BD-4687-8688-D47996748E7B}" srcOrd="1" destOrd="0" presId="urn:microsoft.com/office/officeart/2008/layout/BendingPictureCaptionList"/>
    <dgm:cxn modelId="{18C2F6F5-AF65-4F04-8135-BD6F09744EDF}" type="presParOf" srcId="{D171E8E2-8087-414C-947F-9572549462ED}" destId="{A917C06E-6577-436F-9F60-A978BA11A951}" srcOrd="2" destOrd="0" presId="urn:microsoft.com/office/officeart/2008/layout/BendingPictureCaptionList"/>
    <dgm:cxn modelId="{F460C4C3-11F3-4A50-8578-E1801C366783}" type="presParOf" srcId="{A917C06E-6577-436F-9F60-A978BA11A951}" destId="{1D0AAA8B-2E3D-4E90-B0FF-5C7773BC2A97}" srcOrd="0" destOrd="0" presId="urn:microsoft.com/office/officeart/2008/layout/BendingPictureCaptionList"/>
    <dgm:cxn modelId="{C6D93B8B-C126-4AEE-A17F-2A02A7AC790A}" type="presParOf" srcId="{A917C06E-6577-436F-9F60-A978BA11A951}" destId="{0DBD4A12-2771-4500-9BBC-0148F73714C1}" srcOrd="1" destOrd="0" presId="urn:microsoft.com/office/officeart/2008/layout/BendingPictureCaptionList"/>
    <dgm:cxn modelId="{3C4FC3DC-FBEF-4E02-873E-C457056A859F}" type="presParOf" srcId="{D171E8E2-8087-414C-947F-9572549462ED}" destId="{7A80F4FC-699C-4830-AD74-BA7F42CFDDDC}" srcOrd="3" destOrd="0" presId="urn:microsoft.com/office/officeart/2008/layout/BendingPictureCaptionList"/>
    <dgm:cxn modelId="{CC123581-C137-4DAC-A2CC-7635AA41BED1}" type="presParOf" srcId="{D171E8E2-8087-414C-947F-9572549462ED}" destId="{5B067EF0-3F4F-40A2-A108-F23F0804D944}" srcOrd="4" destOrd="0" presId="urn:microsoft.com/office/officeart/2008/layout/BendingPictureCaptionList"/>
    <dgm:cxn modelId="{9890CCFE-DFFE-43DB-B2EF-D7971CE9A278}" type="presParOf" srcId="{5B067EF0-3F4F-40A2-A108-F23F0804D944}" destId="{DCC5C844-9000-48CF-A478-07D71DF7D37F}" srcOrd="0" destOrd="0" presId="urn:microsoft.com/office/officeart/2008/layout/BendingPictureCaptionList"/>
    <dgm:cxn modelId="{5FC5A753-AC62-4A6D-A0BA-4D0AD0407698}" type="presParOf" srcId="{5B067EF0-3F4F-40A2-A108-F23F0804D944}" destId="{B4EB578F-E7D3-487E-AEE9-BF41A9CDC4B7}" srcOrd="1" destOrd="0" presId="urn:microsoft.com/office/officeart/2008/layout/BendingPictureCaptionList"/>
    <dgm:cxn modelId="{DBBFB0C2-BADD-4AA9-A826-EDD26BA28056}" type="presParOf" srcId="{D171E8E2-8087-414C-947F-9572549462ED}" destId="{90C450A8-3F6F-4955-854F-53D30CA0E4A9}" srcOrd="5" destOrd="0" presId="urn:microsoft.com/office/officeart/2008/layout/BendingPictureCaptionList"/>
    <dgm:cxn modelId="{2AB40B44-DB66-4F94-81E5-A63FC77E145D}" type="presParOf" srcId="{D171E8E2-8087-414C-947F-9572549462ED}" destId="{61E13202-9C99-4489-B692-B664121B15F4}" srcOrd="6" destOrd="0" presId="urn:microsoft.com/office/officeart/2008/layout/BendingPictureCaptionList"/>
    <dgm:cxn modelId="{5E9339CD-4363-4486-A914-9E2D2E793C56}" type="presParOf" srcId="{61E13202-9C99-4489-B692-B664121B15F4}" destId="{CDFBBDF3-2E56-484F-AE9B-A400E1F17092}" srcOrd="0" destOrd="0" presId="urn:microsoft.com/office/officeart/2008/layout/BendingPictureCaptionList"/>
    <dgm:cxn modelId="{587DC474-21CB-4F5A-82E4-E9F4F13D119A}" type="presParOf" srcId="{61E13202-9C99-4489-B692-B664121B15F4}" destId="{433515A3-D182-465D-AC9B-577E7385D621}" srcOrd="1" destOrd="0" presId="urn:microsoft.com/office/officeart/2008/layout/BendingPictureCaptionList"/>
    <dgm:cxn modelId="{D53D1D0F-F7FF-499E-8136-EBB90A9EA49B}" type="presParOf" srcId="{D171E8E2-8087-414C-947F-9572549462ED}" destId="{F56E53DF-CD50-44E8-9A28-D0B6144479CA}" srcOrd="7" destOrd="0" presId="urn:microsoft.com/office/officeart/2008/layout/BendingPictureCaptionList"/>
    <dgm:cxn modelId="{7349AF1E-AF7F-442B-A25F-9E0E61AFF520}" type="presParOf" srcId="{D171E8E2-8087-414C-947F-9572549462ED}" destId="{D70D52F9-352E-4A88-98FA-E1882B1AC732}" srcOrd="8" destOrd="0" presId="urn:microsoft.com/office/officeart/2008/layout/BendingPictureCaptionList"/>
    <dgm:cxn modelId="{26DBCC99-9D87-41C1-97AF-633DEA01C1D0}" type="presParOf" srcId="{D70D52F9-352E-4A88-98FA-E1882B1AC732}" destId="{D28601C1-3AFC-4FFB-A26F-4C885A1CAEB4}" srcOrd="0" destOrd="0" presId="urn:microsoft.com/office/officeart/2008/layout/BendingPictureCaptionList"/>
    <dgm:cxn modelId="{15DF12F9-A521-46A5-9CFB-CD66F4A142B9}" type="presParOf" srcId="{D70D52F9-352E-4A88-98FA-E1882B1AC732}" destId="{735E6561-FF73-46C8-B83E-58A414A7241F}" srcOrd="1" destOrd="0" presId="urn:microsoft.com/office/officeart/2008/layout/BendingPictureCaptionList"/>
    <dgm:cxn modelId="{D955C9AE-9C8F-4F96-B243-71A0FCB063CE}" type="presParOf" srcId="{D171E8E2-8087-414C-947F-9572549462ED}" destId="{B19D766B-7D0F-49E2-A828-F33D2A615F62}" srcOrd="9" destOrd="0" presId="urn:microsoft.com/office/officeart/2008/layout/BendingPictureCaptionList"/>
    <dgm:cxn modelId="{9B0BA4BD-0156-41C1-914D-2B3B3E769861}" type="presParOf" srcId="{D171E8E2-8087-414C-947F-9572549462ED}" destId="{16020857-B72F-4543-A5E1-782C872F2BA6}" srcOrd="10" destOrd="0" presId="urn:microsoft.com/office/officeart/2008/layout/BendingPictureCaptionList"/>
    <dgm:cxn modelId="{CB163D62-608A-44FD-A36F-BD79A6A8A2C7}" type="presParOf" srcId="{16020857-B72F-4543-A5E1-782C872F2BA6}" destId="{7EDFBF12-67EF-43FC-8F4D-83221EF020C7}" srcOrd="0" destOrd="0" presId="urn:microsoft.com/office/officeart/2008/layout/BendingPictureCaptionList"/>
    <dgm:cxn modelId="{B5AFD634-8A4A-4CB0-A459-DFC9B19947A7}" type="presParOf" srcId="{16020857-B72F-4543-A5E1-782C872F2BA6}" destId="{5ABC3EE8-09B1-4478-B163-A174844F0E8B}" srcOrd="1" destOrd="0" presId="urn:microsoft.com/office/officeart/2008/layout/BendingPictureCaptionList"/>
    <dgm:cxn modelId="{B22F682C-7229-4A16-8D22-582327838865}" type="presParOf" srcId="{D171E8E2-8087-414C-947F-9572549462ED}" destId="{FEB13AE8-95C1-4E3B-807E-9554CCFA420E}" srcOrd="11" destOrd="0" presId="urn:microsoft.com/office/officeart/2008/layout/BendingPictureCaptionList"/>
    <dgm:cxn modelId="{EEA86267-B488-42B7-A450-9C66B18DEC94}" type="presParOf" srcId="{D171E8E2-8087-414C-947F-9572549462ED}" destId="{8701D908-F733-49F6-BD20-A7CF2E76EBAE}" srcOrd="12" destOrd="0" presId="urn:microsoft.com/office/officeart/2008/layout/BendingPictureCaptionList"/>
    <dgm:cxn modelId="{3762AF6F-0FE7-4EEE-924D-680DD5322759}" type="presParOf" srcId="{8701D908-F733-49F6-BD20-A7CF2E76EBAE}" destId="{0BE85938-B9CA-4F71-8602-8AE9756F1A72}" srcOrd="0" destOrd="0" presId="urn:microsoft.com/office/officeart/2008/layout/BendingPictureCaptionList"/>
    <dgm:cxn modelId="{9A1E49B0-B511-415F-AACA-8E07A57BE0CD}" type="presParOf" srcId="{8701D908-F733-49F6-BD20-A7CF2E76EBAE}" destId="{FA25362E-48FE-49FD-9A40-3F9BA74D4010}" srcOrd="1" destOrd="0" presId="urn:microsoft.com/office/officeart/2008/layout/BendingPictureCaptionList"/>
    <dgm:cxn modelId="{4CC6AB8A-8F85-40E2-8918-E7D52AFAA7F8}" type="presParOf" srcId="{D171E8E2-8087-414C-947F-9572549462ED}" destId="{82340E35-3A23-46B1-B710-92A1873D7972}" srcOrd="13" destOrd="0" presId="urn:microsoft.com/office/officeart/2008/layout/BendingPictureCaptionList"/>
    <dgm:cxn modelId="{09AA4532-9F5C-4FF8-8CED-4100713B26B7}" type="presParOf" srcId="{D171E8E2-8087-414C-947F-9572549462ED}" destId="{EC60CA41-40CF-4BF7-8612-4ECE98619F8B}" srcOrd="14" destOrd="0" presId="urn:microsoft.com/office/officeart/2008/layout/BendingPictureCaptionList"/>
    <dgm:cxn modelId="{F6507A36-0653-4078-ADC0-C172614DB687}" type="presParOf" srcId="{EC60CA41-40CF-4BF7-8612-4ECE98619F8B}" destId="{19C61678-219A-4367-9C13-ADE9CED287DC}" srcOrd="0" destOrd="0" presId="urn:microsoft.com/office/officeart/2008/layout/BendingPictureCaptionList"/>
    <dgm:cxn modelId="{C3111A59-FE07-4BA9-B11F-DECDACB9C4C4}" type="presParOf" srcId="{EC60CA41-40CF-4BF7-8612-4ECE98619F8B}" destId="{0962B263-DE42-4141-8983-B1D8EED06CD4}" srcOrd="1" destOrd="0" presId="urn:microsoft.com/office/officeart/2008/layout/BendingPictureCaptionList"/>
    <dgm:cxn modelId="{B4078A79-B28E-4404-8310-753C6DAE1805}" type="presParOf" srcId="{D171E8E2-8087-414C-947F-9572549462ED}" destId="{4020DAA5-5AEB-41BD-9C97-0174907BA4E2}" srcOrd="15" destOrd="0" presId="urn:microsoft.com/office/officeart/2008/layout/BendingPictureCaptionList"/>
    <dgm:cxn modelId="{2B2DF243-CF71-4962-9939-343396E1CD29}" type="presParOf" srcId="{D171E8E2-8087-414C-947F-9572549462ED}" destId="{37C83C97-E052-45D0-B3D8-BE34F5EB162B}" srcOrd="16" destOrd="0" presId="urn:microsoft.com/office/officeart/2008/layout/BendingPictureCaptionList"/>
    <dgm:cxn modelId="{9BBD27A3-477C-49E6-9AAE-D7E003230F11}" type="presParOf" srcId="{37C83C97-E052-45D0-B3D8-BE34F5EB162B}" destId="{2BC73586-B981-43D7-9DC4-F253109FB0E5}" srcOrd="0" destOrd="0" presId="urn:microsoft.com/office/officeart/2008/layout/BendingPictureCaptionList"/>
    <dgm:cxn modelId="{EFBEE1D8-EA66-4919-A7D2-D95FFC01CC1E}" type="presParOf" srcId="{37C83C97-E052-45D0-B3D8-BE34F5EB162B}" destId="{FB5B913C-6607-4511-9BC7-3113CC6F413E}" srcOrd="1" destOrd="0" presId="urn:microsoft.com/office/officeart/2008/layout/BendingPictureCaptionList"/>
    <dgm:cxn modelId="{73C3D105-15C9-4F11-B945-0D20B7F1980F}" type="presParOf" srcId="{D171E8E2-8087-414C-947F-9572549462ED}" destId="{8AC34339-0873-4E85-87A9-94D206C76AF4}" srcOrd="17" destOrd="0" presId="urn:microsoft.com/office/officeart/2008/layout/BendingPictureCaptionList"/>
    <dgm:cxn modelId="{48678AAC-0E94-49B9-96C5-19ED59530CEF}" type="presParOf" srcId="{D171E8E2-8087-414C-947F-9572549462ED}" destId="{41338F7C-FF4B-46B6-B531-FAAB461B155A}" srcOrd="18" destOrd="0" presId="urn:microsoft.com/office/officeart/2008/layout/BendingPictureCaptionList"/>
    <dgm:cxn modelId="{3948C236-BF8E-4F2C-A3CC-480B05AD36B6}" type="presParOf" srcId="{41338F7C-FF4B-46B6-B531-FAAB461B155A}" destId="{717C9C7C-1891-4D42-BDD9-E392824BCA69}" srcOrd="0" destOrd="0" presId="urn:microsoft.com/office/officeart/2008/layout/BendingPictureCaptionList"/>
    <dgm:cxn modelId="{B496E072-0B03-4023-8149-B6DEFA2934F0}" type="presParOf" srcId="{41338F7C-FF4B-46B6-B531-FAAB461B155A}" destId="{3793C339-D198-4503-9C87-A2DF6C3DB4BE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08B1630-9038-4194-B3C0-1C85F9C28E10}" type="doc">
      <dgm:prSet loTypeId="urn:microsoft.com/office/officeart/2005/8/layout/list1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804250F7-7444-49CC-8EFA-81A1E92CB0CB}">
      <dgm:prSet phldrT="[Texte]" custT="1"/>
      <dgm:spPr>
        <a:solidFill>
          <a:srgbClr val="DD026F"/>
        </a:solidFill>
        <a:ln>
          <a:solidFill>
            <a:schemeClr val="bg1"/>
          </a:solidFill>
        </a:ln>
      </dgm:spPr>
      <dgm:t>
        <a:bodyPr/>
        <a:lstStyle/>
        <a:p>
          <a:pPr algn="ctr"/>
          <a:r>
            <a:rPr lang="fr-BE" sz="2400" b="1" u="none" dirty="0">
              <a:solidFill>
                <a:schemeClr val="bg1"/>
              </a:solidFill>
            </a:rPr>
            <a:t>Centres d’insertions socio-professionnels (CISP)</a:t>
          </a:r>
        </a:p>
      </dgm:t>
    </dgm:pt>
    <dgm:pt modelId="{6137C4D4-14F9-40C5-B529-D5DC55934FA8}" type="parTrans" cxnId="{1CF902A1-20D3-4D48-ADC6-DBAC5FFE4C33}">
      <dgm:prSet/>
      <dgm:spPr/>
      <dgm:t>
        <a:bodyPr/>
        <a:lstStyle/>
        <a:p>
          <a:endParaRPr lang="en-US"/>
        </a:p>
      </dgm:t>
    </dgm:pt>
    <dgm:pt modelId="{A5AADCFF-4E05-4370-9D9A-5AB69FE9DB4B}" type="sibTrans" cxnId="{1CF902A1-20D3-4D48-ADC6-DBAC5FFE4C33}">
      <dgm:prSet/>
      <dgm:spPr/>
      <dgm:t>
        <a:bodyPr/>
        <a:lstStyle/>
        <a:p>
          <a:endParaRPr lang="en-US"/>
        </a:p>
      </dgm:t>
    </dgm:pt>
    <dgm:pt modelId="{C121B046-136C-4337-9339-350A9B02B1A5}">
      <dgm:prSet phldrT="[Texte]" custT="1"/>
      <dgm:spPr>
        <a:solidFill>
          <a:srgbClr val="DD026F"/>
        </a:solidFill>
        <a:ln>
          <a:solidFill>
            <a:schemeClr val="bg1"/>
          </a:solidFill>
        </a:ln>
      </dgm:spPr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ptos" panose="020B0004020202020204" pitchFamily="34" charset="0"/>
            <a:buNone/>
          </a:pPr>
          <a:r>
            <a:rPr lang="fr-BE" sz="2400" b="1" u="none" kern="120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Missions régionales pour l’Emploi (MIRE)</a:t>
          </a:r>
          <a:endParaRPr lang="en-US" sz="2400" b="0" u="none" kern="1200">
            <a:solidFill>
              <a:schemeClr val="bg1"/>
            </a:solidFill>
          </a:endParaRPr>
        </a:p>
      </dgm:t>
    </dgm:pt>
    <dgm:pt modelId="{49F29B5B-B2DD-4598-934B-77DFD8396BFA}" type="parTrans" cxnId="{284FF108-2619-400B-916E-1AB5E08AE470}">
      <dgm:prSet/>
      <dgm:spPr/>
      <dgm:t>
        <a:bodyPr/>
        <a:lstStyle/>
        <a:p>
          <a:endParaRPr lang="en-US"/>
        </a:p>
      </dgm:t>
    </dgm:pt>
    <dgm:pt modelId="{10BDA249-DA2B-46B5-B042-1385DC8D53A8}" type="sibTrans" cxnId="{284FF108-2619-400B-916E-1AB5E08AE470}">
      <dgm:prSet/>
      <dgm:spPr/>
      <dgm:t>
        <a:bodyPr/>
        <a:lstStyle/>
        <a:p>
          <a:endParaRPr lang="en-US"/>
        </a:p>
      </dgm:t>
    </dgm:pt>
    <dgm:pt modelId="{CB8FBB4B-9F6E-4A60-A260-655959D7AB5F}">
      <dgm:prSet phldrT="[Texte]" custT="1"/>
      <dgm:spPr>
        <a:solidFill>
          <a:srgbClr val="F1D0E6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pPr algn="just"/>
          <a:r>
            <a:rPr lang="fr-BE" sz="2400" b="0"/>
            <a:t>A destination des publics éloignés de l’emploi. </a:t>
          </a:r>
          <a:endParaRPr lang="en-US" sz="2000" b="0"/>
        </a:p>
      </dgm:t>
    </dgm:pt>
    <dgm:pt modelId="{5C3DEA98-D677-42C1-A1A2-5EA474720900}" type="parTrans" cxnId="{0B19F8F7-ADB4-4160-AFC4-61652D50B23B}">
      <dgm:prSet/>
      <dgm:spPr/>
      <dgm:t>
        <a:bodyPr/>
        <a:lstStyle/>
        <a:p>
          <a:endParaRPr lang="fr-BE"/>
        </a:p>
      </dgm:t>
    </dgm:pt>
    <dgm:pt modelId="{7678530B-957F-477A-AFF6-CABFE6B95ECB}" type="sibTrans" cxnId="{0B19F8F7-ADB4-4160-AFC4-61652D50B23B}">
      <dgm:prSet/>
      <dgm:spPr/>
      <dgm:t>
        <a:bodyPr/>
        <a:lstStyle/>
        <a:p>
          <a:endParaRPr lang="fr-BE"/>
        </a:p>
      </dgm:t>
    </dgm:pt>
    <dgm:pt modelId="{2110EB06-AA20-443B-A025-6093B013973D}">
      <dgm:prSet phldrT="[Texte]" custT="1"/>
      <dgm:spPr>
        <a:solidFill>
          <a:srgbClr val="F1D0E6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pPr algn="just"/>
          <a:r>
            <a:rPr lang="fr-BE" sz="2400" b="0" dirty="0"/>
            <a:t>S’occupent de l’orientation professionnelle, de formation de base (français, mathématique,…), orientation pré-</a:t>
          </a:r>
          <a:r>
            <a:rPr lang="fr-BE" sz="2400" b="0" dirty="0" err="1"/>
            <a:t>professionalisante</a:t>
          </a:r>
          <a:r>
            <a:rPr lang="fr-BE" sz="2400" b="0" dirty="0"/>
            <a:t>, FLE,… </a:t>
          </a:r>
          <a:endParaRPr lang="en-US" sz="2000" b="0" dirty="0"/>
        </a:p>
      </dgm:t>
    </dgm:pt>
    <dgm:pt modelId="{5E9FFBDE-C948-4638-AC95-328DD3CA541D}" type="parTrans" cxnId="{C8A6D183-B430-43D9-8A0B-65411CAE9944}">
      <dgm:prSet/>
      <dgm:spPr/>
      <dgm:t>
        <a:bodyPr/>
        <a:lstStyle/>
        <a:p>
          <a:endParaRPr lang="fr-BE"/>
        </a:p>
      </dgm:t>
    </dgm:pt>
    <dgm:pt modelId="{CF76E36E-983C-4F6B-945F-9C1D29143178}" type="sibTrans" cxnId="{C8A6D183-B430-43D9-8A0B-65411CAE9944}">
      <dgm:prSet/>
      <dgm:spPr/>
      <dgm:t>
        <a:bodyPr/>
        <a:lstStyle/>
        <a:p>
          <a:endParaRPr lang="fr-BE"/>
        </a:p>
      </dgm:t>
    </dgm:pt>
    <dgm:pt modelId="{A148EEF0-A564-4936-90FE-49CF5D4CEF29}">
      <dgm:prSet phldrT="[Texte]" custT="1"/>
      <dgm:spPr>
        <a:solidFill>
          <a:srgbClr val="F1D0E6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sz="2400" b="0" kern="1200" dirty="0" err="1"/>
            <a:t>Accompagnement</a:t>
          </a:r>
          <a:r>
            <a:rPr lang="en-US" sz="2400" b="0" kern="1200" dirty="0"/>
            <a:t> des </a:t>
          </a:r>
          <a:r>
            <a:rPr lang="en-US" sz="2400" b="0" kern="1200" dirty="0" err="1"/>
            <a:t>personnes</a:t>
          </a:r>
          <a:r>
            <a:rPr lang="en-US" sz="2400" b="0" kern="1200" dirty="0"/>
            <a:t> </a:t>
          </a:r>
          <a:r>
            <a:rPr lang="en-US" sz="2400" b="0" kern="1200" dirty="0" err="1"/>
            <a:t>éloignées</a:t>
          </a:r>
          <a:r>
            <a:rPr lang="en-US" sz="2400" b="0" kern="1200" dirty="0"/>
            <a:t> de </a:t>
          </a:r>
          <a:r>
            <a:rPr lang="en-US" sz="2400" b="0" kern="1200" dirty="0" err="1"/>
            <a:t>l’emploi</a:t>
          </a:r>
          <a:r>
            <a:rPr lang="en-US" sz="2400" b="0" kern="1200" dirty="0"/>
            <a:t> pour les aider à </a:t>
          </a:r>
          <a:r>
            <a:rPr lang="en-US" sz="2400" b="0" kern="1200" dirty="0" err="1"/>
            <a:t>trouver</a:t>
          </a:r>
          <a:r>
            <a:rPr lang="en-US" sz="2400" b="0" kern="1200" dirty="0"/>
            <a:t> un </a:t>
          </a:r>
          <a:r>
            <a:rPr lang="en-US" sz="2400" b="0" kern="1200" dirty="0" err="1"/>
            <a:t>emploi</a:t>
          </a:r>
          <a:r>
            <a:rPr lang="en-US" sz="2400" b="0" kern="1200" dirty="0"/>
            <a:t> durable</a:t>
          </a:r>
        </a:p>
      </dgm:t>
    </dgm:pt>
    <dgm:pt modelId="{A528D661-F9C7-4712-84E9-89E9A2601855}" type="parTrans" cxnId="{11DD72D2-77F5-4CB2-9676-80AB193CE167}">
      <dgm:prSet/>
      <dgm:spPr/>
      <dgm:t>
        <a:bodyPr/>
        <a:lstStyle/>
        <a:p>
          <a:endParaRPr lang="fr-BE"/>
        </a:p>
      </dgm:t>
    </dgm:pt>
    <dgm:pt modelId="{D6CAD144-E496-4AE3-BACF-990D9403B851}" type="sibTrans" cxnId="{11DD72D2-77F5-4CB2-9676-80AB193CE167}">
      <dgm:prSet/>
      <dgm:spPr/>
      <dgm:t>
        <a:bodyPr/>
        <a:lstStyle/>
        <a:p>
          <a:endParaRPr lang="fr-BE"/>
        </a:p>
      </dgm:t>
    </dgm:pt>
    <dgm:pt modelId="{94DE5395-0A6D-466E-BE6E-6C6B3EDBC923}">
      <dgm:prSet phldrT="[Texte]" custT="1"/>
      <dgm:spPr>
        <a:solidFill>
          <a:srgbClr val="F1D0E6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sz="2400" b="0" kern="1200" dirty="0" err="1"/>
            <a:t>Jouent</a:t>
          </a:r>
          <a:r>
            <a:rPr lang="en-US" sz="2400" b="0" kern="1200" dirty="0"/>
            <a:t> le </a:t>
          </a:r>
          <a:r>
            <a:rPr lang="en-US" sz="2400" b="0" kern="1200" dirty="0" err="1"/>
            <a:t>rôle</a:t>
          </a:r>
          <a:r>
            <a:rPr lang="en-US" sz="2400" b="0" kern="1200" dirty="0"/>
            <a:t> </a:t>
          </a:r>
          <a:r>
            <a:rPr lang="en-US" sz="2400" b="0" kern="1200" dirty="0" err="1"/>
            <a:t>d’intermédiaire</a:t>
          </a:r>
          <a:r>
            <a:rPr lang="en-US" sz="2400" b="0" kern="1200" dirty="0"/>
            <a:t> avec les </a:t>
          </a:r>
          <a:r>
            <a:rPr lang="en-US" sz="2400" b="0" kern="1200" dirty="0" err="1"/>
            <a:t>entreprises</a:t>
          </a:r>
          <a:endParaRPr lang="en-US" sz="2400" b="0" kern="1200" dirty="0"/>
        </a:p>
      </dgm:t>
    </dgm:pt>
    <dgm:pt modelId="{A335D88D-4D13-4044-852A-2C864EBAEFB4}" type="parTrans" cxnId="{4244989F-E2A3-488F-A893-76747992E17E}">
      <dgm:prSet/>
      <dgm:spPr/>
      <dgm:t>
        <a:bodyPr/>
        <a:lstStyle/>
        <a:p>
          <a:endParaRPr lang="fr-BE"/>
        </a:p>
      </dgm:t>
    </dgm:pt>
    <dgm:pt modelId="{321839DD-F19A-49DE-92AC-B75CE0000C26}" type="sibTrans" cxnId="{4244989F-E2A3-488F-A893-76747992E17E}">
      <dgm:prSet/>
      <dgm:spPr/>
      <dgm:t>
        <a:bodyPr/>
        <a:lstStyle/>
        <a:p>
          <a:endParaRPr lang="fr-BE"/>
        </a:p>
      </dgm:t>
    </dgm:pt>
    <dgm:pt modelId="{C570F839-14F8-4C85-AAC6-F198CC47D181}" type="pres">
      <dgm:prSet presAssocID="{808B1630-9038-4194-B3C0-1C85F9C28E10}" presName="linear" presStyleCnt="0">
        <dgm:presLayoutVars>
          <dgm:dir/>
          <dgm:animLvl val="lvl"/>
          <dgm:resizeHandles val="exact"/>
        </dgm:presLayoutVars>
      </dgm:prSet>
      <dgm:spPr/>
    </dgm:pt>
    <dgm:pt modelId="{D446244A-5E6B-4ECF-AF4C-C124CA3EDCB2}" type="pres">
      <dgm:prSet presAssocID="{804250F7-7444-49CC-8EFA-81A1E92CB0CB}" presName="parentLin" presStyleCnt="0"/>
      <dgm:spPr/>
    </dgm:pt>
    <dgm:pt modelId="{38239CCC-213C-443C-9CA4-9DECB7D6F3AB}" type="pres">
      <dgm:prSet presAssocID="{804250F7-7444-49CC-8EFA-81A1E92CB0CB}" presName="parentLeftMargin" presStyleLbl="node1" presStyleIdx="0" presStyleCnt="2"/>
      <dgm:spPr/>
    </dgm:pt>
    <dgm:pt modelId="{3457082A-EA1A-4285-AE23-0A164624A3E5}" type="pres">
      <dgm:prSet presAssocID="{804250F7-7444-49CC-8EFA-81A1E92CB0C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ADFB3B7-39AB-43F3-99D2-85CDDDFF4553}" type="pres">
      <dgm:prSet presAssocID="{804250F7-7444-49CC-8EFA-81A1E92CB0CB}" presName="negativeSpace" presStyleCnt="0"/>
      <dgm:spPr/>
    </dgm:pt>
    <dgm:pt modelId="{C6939122-E30D-426D-AC99-C658819684F7}" type="pres">
      <dgm:prSet presAssocID="{804250F7-7444-49CC-8EFA-81A1E92CB0CB}" presName="childText" presStyleLbl="conFgAcc1" presStyleIdx="0" presStyleCnt="2">
        <dgm:presLayoutVars>
          <dgm:bulletEnabled val="1"/>
        </dgm:presLayoutVars>
      </dgm:prSet>
      <dgm:spPr/>
    </dgm:pt>
    <dgm:pt modelId="{3FF615FF-5F88-437A-88DF-5076D5B632EE}" type="pres">
      <dgm:prSet presAssocID="{A5AADCFF-4E05-4370-9D9A-5AB69FE9DB4B}" presName="spaceBetweenRectangles" presStyleCnt="0"/>
      <dgm:spPr/>
    </dgm:pt>
    <dgm:pt modelId="{81CA1A3F-DEAB-40BF-A58E-4D3A22761BC9}" type="pres">
      <dgm:prSet presAssocID="{C121B046-136C-4337-9339-350A9B02B1A5}" presName="parentLin" presStyleCnt="0"/>
      <dgm:spPr/>
    </dgm:pt>
    <dgm:pt modelId="{37968422-E297-4E21-A51C-6D3277810AB6}" type="pres">
      <dgm:prSet presAssocID="{C121B046-136C-4337-9339-350A9B02B1A5}" presName="parentLeftMargin" presStyleLbl="node1" presStyleIdx="0" presStyleCnt="2"/>
      <dgm:spPr/>
    </dgm:pt>
    <dgm:pt modelId="{2B3EC8DB-8F60-4F22-B5C3-B3A3F35CF220}" type="pres">
      <dgm:prSet presAssocID="{C121B046-136C-4337-9339-350A9B02B1A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687FC080-C8DC-4D8E-89B5-A5C1B2CE91A8}" type="pres">
      <dgm:prSet presAssocID="{C121B046-136C-4337-9339-350A9B02B1A5}" presName="negativeSpace" presStyleCnt="0"/>
      <dgm:spPr/>
    </dgm:pt>
    <dgm:pt modelId="{A91B0705-2DDB-4021-A7B5-975AD575BF85}" type="pres">
      <dgm:prSet presAssocID="{C121B046-136C-4337-9339-350A9B02B1A5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284FF108-2619-400B-916E-1AB5E08AE470}" srcId="{808B1630-9038-4194-B3C0-1C85F9C28E10}" destId="{C121B046-136C-4337-9339-350A9B02B1A5}" srcOrd="1" destOrd="0" parTransId="{49F29B5B-B2DD-4598-934B-77DFD8396BFA}" sibTransId="{10BDA249-DA2B-46B5-B042-1385DC8D53A8}"/>
    <dgm:cxn modelId="{E2D6A21F-3C29-47DD-9F46-1D957BC087AD}" type="presOf" srcId="{CB8FBB4B-9F6E-4A60-A260-655959D7AB5F}" destId="{C6939122-E30D-426D-AC99-C658819684F7}" srcOrd="0" destOrd="0" presId="urn:microsoft.com/office/officeart/2005/8/layout/list1"/>
    <dgm:cxn modelId="{D5E04F43-7809-49AE-B2F3-05D8EAB6ED59}" type="presOf" srcId="{C121B046-136C-4337-9339-350A9B02B1A5}" destId="{37968422-E297-4E21-A51C-6D3277810AB6}" srcOrd="0" destOrd="0" presId="urn:microsoft.com/office/officeart/2005/8/layout/list1"/>
    <dgm:cxn modelId="{580F0352-C250-45AF-B825-9D37537BD149}" type="presOf" srcId="{804250F7-7444-49CC-8EFA-81A1E92CB0CB}" destId="{38239CCC-213C-443C-9CA4-9DECB7D6F3AB}" srcOrd="0" destOrd="0" presId="urn:microsoft.com/office/officeart/2005/8/layout/list1"/>
    <dgm:cxn modelId="{C1075D58-09F4-4C34-B760-6C5D1EAD0D70}" type="presOf" srcId="{C121B046-136C-4337-9339-350A9B02B1A5}" destId="{2B3EC8DB-8F60-4F22-B5C3-B3A3F35CF220}" srcOrd="1" destOrd="0" presId="urn:microsoft.com/office/officeart/2005/8/layout/list1"/>
    <dgm:cxn modelId="{DB549383-0E51-449A-9878-1193137497CB}" type="presOf" srcId="{A148EEF0-A564-4936-90FE-49CF5D4CEF29}" destId="{A91B0705-2DDB-4021-A7B5-975AD575BF85}" srcOrd="0" destOrd="0" presId="urn:microsoft.com/office/officeart/2005/8/layout/list1"/>
    <dgm:cxn modelId="{C8A6D183-B430-43D9-8A0B-65411CAE9944}" srcId="{804250F7-7444-49CC-8EFA-81A1E92CB0CB}" destId="{2110EB06-AA20-443B-A025-6093B013973D}" srcOrd="1" destOrd="0" parTransId="{5E9FFBDE-C948-4638-AC95-328DD3CA541D}" sibTransId="{CF76E36E-983C-4F6B-945F-9C1D29143178}"/>
    <dgm:cxn modelId="{7E12688B-DB32-461A-AA92-0E0BA96F1A3E}" type="presOf" srcId="{94DE5395-0A6D-466E-BE6E-6C6B3EDBC923}" destId="{A91B0705-2DDB-4021-A7B5-975AD575BF85}" srcOrd="0" destOrd="1" presId="urn:microsoft.com/office/officeart/2005/8/layout/list1"/>
    <dgm:cxn modelId="{39D6259E-3519-4146-AD16-75BFC9138CDF}" type="presOf" srcId="{2110EB06-AA20-443B-A025-6093B013973D}" destId="{C6939122-E30D-426D-AC99-C658819684F7}" srcOrd="0" destOrd="1" presId="urn:microsoft.com/office/officeart/2005/8/layout/list1"/>
    <dgm:cxn modelId="{4244989F-E2A3-488F-A893-76747992E17E}" srcId="{C121B046-136C-4337-9339-350A9B02B1A5}" destId="{94DE5395-0A6D-466E-BE6E-6C6B3EDBC923}" srcOrd="1" destOrd="0" parTransId="{A335D88D-4D13-4044-852A-2C864EBAEFB4}" sibTransId="{321839DD-F19A-49DE-92AC-B75CE0000C26}"/>
    <dgm:cxn modelId="{1CF902A1-20D3-4D48-ADC6-DBAC5FFE4C33}" srcId="{808B1630-9038-4194-B3C0-1C85F9C28E10}" destId="{804250F7-7444-49CC-8EFA-81A1E92CB0CB}" srcOrd="0" destOrd="0" parTransId="{6137C4D4-14F9-40C5-B529-D5DC55934FA8}" sibTransId="{A5AADCFF-4E05-4370-9D9A-5AB69FE9DB4B}"/>
    <dgm:cxn modelId="{61BEF3B1-B896-4BDF-AB1E-8E0327A11334}" type="presOf" srcId="{808B1630-9038-4194-B3C0-1C85F9C28E10}" destId="{C570F839-14F8-4C85-AAC6-F198CC47D181}" srcOrd="0" destOrd="0" presId="urn:microsoft.com/office/officeart/2005/8/layout/list1"/>
    <dgm:cxn modelId="{11DD72D2-77F5-4CB2-9676-80AB193CE167}" srcId="{C121B046-136C-4337-9339-350A9B02B1A5}" destId="{A148EEF0-A564-4936-90FE-49CF5D4CEF29}" srcOrd="0" destOrd="0" parTransId="{A528D661-F9C7-4712-84E9-89E9A2601855}" sibTransId="{D6CAD144-E496-4AE3-BACF-990D9403B851}"/>
    <dgm:cxn modelId="{79591FEC-2637-4CAF-A4BF-E91ADC119A06}" type="presOf" srcId="{804250F7-7444-49CC-8EFA-81A1E92CB0CB}" destId="{3457082A-EA1A-4285-AE23-0A164624A3E5}" srcOrd="1" destOrd="0" presId="urn:microsoft.com/office/officeart/2005/8/layout/list1"/>
    <dgm:cxn modelId="{0B19F8F7-ADB4-4160-AFC4-61652D50B23B}" srcId="{804250F7-7444-49CC-8EFA-81A1E92CB0CB}" destId="{CB8FBB4B-9F6E-4A60-A260-655959D7AB5F}" srcOrd="0" destOrd="0" parTransId="{5C3DEA98-D677-42C1-A1A2-5EA474720900}" sibTransId="{7678530B-957F-477A-AFF6-CABFE6B95ECB}"/>
    <dgm:cxn modelId="{179109D2-432F-4748-8176-E9825D939BA6}" type="presParOf" srcId="{C570F839-14F8-4C85-AAC6-F198CC47D181}" destId="{D446244A-5E6B-4ECF-AF4C-C124CA3EDCB2}" srcOrd="0" destOrd="0" presId="urn:microsoft.com/office/officeart/2005/8/layout/list1"/>
    <dgm:cxn modelId="{8F7718BD-2FBE-4081-8D99-262703CE7923}" type="presParOf" srcId="{D446244A-5E6B-4ECF-AF4C-C124CA3EDCB2}" destId="{38239CCC-213C-443C-9CA4-9DECB7D6F3AB}" srcOrd="0" destOrd="0" presId="urn:microsoft.com/office/officeart/2005/8/layout/list1"/>
    <dgm:cxn modelId="{4B25904C-5563-4FFE-B5DD-42B5B5D21C85}" type="presParOf" srcId="{D446244A-5E6B-4ECF-AF4C-C124CA3EDCB2}" destId="{3457082A-EA1A-4285-AE23-0A164624A3E5}" srcOrd="1" destOrd="0" presId="urn:microsoft.com/office/officeart/2005/8/layout/list1"/>
    <dgm:cxn modelId="{5B242502-627E-4C11-926C-FAED49173E6C}" type="presParOf" srcId="{C570F839-14F8-4C85-AAC6-F198CC47D181}" destId="{CADFB3B7-39AB-43F3-99D2-85CDDDFF4553}" srcOrd="1" destOrd="0" presId="urn:microsoft.com/office/officeart/2005/8/layout/list1"/>
    <dgm:cxn modelId="{81C1556E-B9DA-4AA3-8D2C-17FFEA4F77EA}" type="presParOf" srcId="{C570F839-14F8-4C85-AAC6-F198CC47D181}" destId="{C6939122-E30D-426D-AC99-C658819684F7}" srcOrd="2" destOrd="0" presId="urn:microsoft.com/office/officeart/2005/8/layout/list1"/>
    <dgm:cxn modelId="{DD7D14CA-950D-4544-B64D-F6C155794C1E}" type="presParOf" srcId="{C570F839-14F8-4C85-AAC6-F198CC47D181}" destId="{3FF615FF-5F88-437A-88DF-5076D5B632EE}" srcOrd="3" destOrd="0" presId="urn:microsoft.com/office/officeart/2005/8/layout/list1"/>
    <dgm:cxn modelId="{F889A4EE-1786-4AFE-B60F-DA4C03E5EA6F}" type="presParOf" srcId="{C570F839-14F8-4C85-AAC6-F198CC47D181}" destId="{81CA1A3F-DEAB-40BF-A58E-4D3A22761BC9}" srcOrd="4" destOrd="0" presId="urn:microsoft.com/office/officeart/2005/8/layout/list1"/>
    <dgm:cxn modelId="{9CC0FFE1-174C-45D7-A5A0-743FE3CEA927}" type="presParOf" srcId="{81CA1A3F-DEAB-40BF-A58E-4D3A22761BC9}" destId="{37968422-E297-4E21-A51C-6D3277810AB6}" srcOrd="0" destOrd="0" presId="urn:microsoft.com/office/officeart/2005/8/layout/list1"/>
    <dgm:cxn modelId="{DBFB1E66-5106-4343-ACCF-D836FBDA5760}" type="presParOf" srcId="{81CA1A3F-DEAB-40BF-A58E-4D3A22761BC9}" destId="{2B3EC8DB-8F60-4F22-B5C3-B3A3F35CF220}" srcOrd="1" destOrd="0" presId="urn:microsoft.com/office/officeart/2005/8/layout/list1"/>
    <dgm:cxn modelId="{6B9AB913-7CB2-4167-B57A-6895DE3EBC9E}" type="presParOf" srcId="{C570F839-14F8-4C85-AAC6-F198CC47D181}" destId="{687FC080-C8DC-4D8E-89B5-A5C1B2CE91A8}" srcOrd="5" destOrd="0" presId="urn:microsoft.com/office/officeart/2005/8/layout/list1"/>
    <dgm:cxn modelId="{6EB17CC5-038A-4604-A78A-31DBD3E98067}" type="presParOf" srcId="{C570F839-14F8-4C85-AAC6-F198CC47D181}" destId="{A91B0705-2DDB-4021-A7B5-975AD575BF8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08B1630-9038-4194-B3C0-1C85F9C28E10}" type="doc">
      <dgm:prSet loTypeId="urn:microsoft.com/office/officeart/2005/8/layout/list1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804250F7-7444-49CC-8EFA-81A1E92CB0CB}">
      <dgm:prSet phldrT="[Texte]" custT="1"/>
      <dgm:spPr>
        <a:solidFill>
          <a:srgbClr val="92D050"/>
        </a:solidFill>
        <a:ln>
          <a:solidFill>
            <a:srgbClr val="CDD84B"/>
          </a:solidFill>
        </a:ln>
      </dgm:spPr>
      <dgm:t>
        <a:bodyPr/>
        <a:lstStyle/>
        <a:p>
          <a:pPr algn="ctr"/>
          <a:r>
            <a:rPr lang="fr-BE" sz="2400" b="1" u="none">
              <a:solidFill>
                <a:schemeClr val="bg1"/>
              </a:solidFill>
            </a:rPr>
            <a:t>IFAPME</a:t>
          </a:r>
          <a:endParaRPr lang="en-US" sz="2000" b="0" u="none">
            <a:solidFill>
              <a:schemeClr val="bg1"/>
            </a:solidFill>
          </a:endParaRPr>
        </a:p>
      </dgm:t>
    </dgm:pt>
    <dgm:pt modelId="{6137C4D4-14F9-40C5-B529-D5DC55934FA8}" type="parTrans" cxnId="{1CF902A1-20D3-4D48-ADC6-DBAC5FFE4C33}">
      <dgm:prSet/>
      <dgm:spPr/>
      <dgm:t>
        <a:bodyPr/>
        <a:lstStyle/>
        <a:p>
          <a:endParaRPr lang="en-US"/>
        </a:p>
      </dgm:t>
    </dgm:pt>
    <dgm:pt modelId="{A5AADCFF-4E05-4370-9D9A-5AB69FE9DB4B}" type="sibTrans" cxnId="{1CF902A1-20D3-4D48-ADC6-DBAC5FFE4C33}">
      <dgm:prSet/>
      <dgm:spPr/>
      <dgm:t>
        <a:bodyPr/>
        <a:lstStyle/>
        <a:p>
          <a:endParaRPr lang="en-US"/>
        </a:p>
      </dgm:t>
    </dgm:pt>
    <dgm:pt modelId="{C121B046-136C-4337-9339-350A9B02B1A5}">
      <dgm:prSet phldrT="[Texte]" custT="1"/>
      <dgm:spPr>
        <a:solidFill>
          <a:srgbClr val="92D050"/>
        </a:solidFill>
        <a:ln>
          <a:solidFill>
            <a:srgbClr val="CDD84B"/>
          </a:solidFill>
        </a:ln>
      </dgm:spPr>
      <dgm:t>
        <a:bodyPr/>
        <a:lstStyle/>
        <a:p>
          <a:pPr marL="0" marR="0" lvl="0" indent="0" algn="ctr" defTabSz="12446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ptos" panose="020B0004020202020204" pitchFamily="34" charset="0"/>
            <a:buNone/>
            <a:tabLst/>
            <a:defRPr/>
          </a:pPr>
          <a:r>
            <a:rPr lang="en-US" sz="2400" b="1" u="none" kern="1200">
              <a:solidFill>
                <a:schemeClr val="bg1"/>
              </a:solidFill>
            </a:rPr>
            <a:t>Enseignement pour Adultes</a:t>
          </a:r>
          <a:br>
            <a:rPr lang="en-US" sz="2400" b="1" u="none" kern="1200">
              <a:solidFill>
                <a:schemeClr val="bg1"/>
              </a:solidFill>
            </a:rPr>
          </a:br>
          <a:r>
            <a:rPr lang="en-US" sz="1800" b="1" u="none" kern="1200">
              <a:solidFill>
                <a:schemeClr val="bg1"/>
              </a:solidFill>
            </a:rPr>
            <a:t>(anciennement Promotion Sociale)</a:t>
          </a:r>
          <a:endParaRPr lang="en-US" sz="2400" b="0" u="none" kern="1200">
            <a:solidFill>
              <a:schemeClr val="bg1"/>
            </a:solidFill>
          </a:endParaRPr>
        </a:p>
      </dgm:t>
    </dgm:pt>
    <dgm:pt modelId="{49F29B5B-B2DD-4598-934B-77DFD8396BFA}" type="parTrans" cxnId="{284FF108-2619-400B-916E-1AB5E08AE470}">
      <dgm:prSet/>
      <dgm:spPr/>
      <dgm:t>
        <a:bodyPr/>
        <a:lstStyle/>
        <a:p>
          <a:endParaRPr lang="en-US"/>
        </a:p>
      </dgm:t>
    </dgm:pt>
    <dgm:pt modelId="{10BDA249-DA2B-46B5-B042-1385DC8D53A8}" type="sibTrans" cxnId="{284FF108-2619-400B-916E-1AB5E08AE470}">
      <dgm:prSet/>
      <dgm:spPr/>
      <dgm:t>
        <a:bodyPr/>
        <a:lstStyle/>
        <a:p>
          <a:endParaRPr lang="en-US"/>
        </a:p>
      </dgm:t>
    </dgm:pt>
    <dgm:pt modelId="{3A6B0F59-E06D-4C03-8A62-4D851827C619}">
      <dgm:prSet phldrT="[Texte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pPr algn="just"/>
          <a:r>
            <a:rPr lang="fr-BE" sz="2400" b="0" dirty="0">
              <a:solidFill>
                <a:schemeClr val="tx1"/>
              </a:solidFill>
            </a:rPr>
            <a:t>Formations pour adultes en alternance (apprentissage d’un métier)</a:t>
          </a:r>
          <a:endParaRPr lang="en-US" sz="2000" b="0" dirty="0">
            <a:solidFill>
              <a:schemeClr val="tx1"/>
            </a:solidFill>
          </a:endParaRPr>
        </a:p>
      </dgm:t>
    </dgm:pt>
    <dgm:pt modelId="{590AEAA2-F999-4084-9DB5-6F6C69770FAA}" type="parTrans" cxnId="{9508025B-AC7C-4C4C-88FF-843765C75935}">
      <dgm:prSet/>
      <dgm:spPr/>
      <dgm:t>
        <a:bodyPr/>
        <a:lstStyle/>
        <a:p>
          <a:endParaRPr lang="fr-BE"/>
        </a:p>
      </dgm:t>
    </dgm:pt>
    <dgm:pt modelId="{F9FE0D07-F353-4E88-9CA2-C3AC8AB41161}" type="sibTrans" cxnId="{9508025B-AC7C-4C4C-88FF-843765C75935}">
      <dgm:prSet/>
      <dgm:spPr/>
      <dgm:t>
        <a:bodyPr/>
        <a:lstStyle/>
        <a:p>
          <a:endParaRPr lang="fr-BE"/>
        </a:p>
      </dgm:t>
    </dgm:pt>
    <dgm:pt modelId="{2E4550C1-90F0-4CDF-84F2-2B85F256F56B}">
      <dgm:prSet phldrT="[Texte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pPr algn="just"/>
          <a:r>
            <a:rPr lang="fr-BE" sz="2400" b="0" dirty="0">
              <a:solidFill>
                <a:schemeClr val="tx1"/>
              </a:solidFill>
            </a:rPr>
            <a:t>Formations pour jeunes en alternance (apprentissage d’un métier à partir de 15 ans)</a:t>
          </a:r>
          <a:endParaRPr lang="en-US" sz="2000" b="0" dirty="0">
            <a:solidFill>
              <a:schemeClr val="tx1"/>
            </a:solidFill>
          </a:endParaRPr>
        </a:p>
      </dgm:t>
    </dgm:pt>
    <dgm:pt modelId="{29AFEC0B-40C3-48E1-8E49-D26F8755687A}" type="parTrans" cxnId="{935CE28F-0B7D-4D69-A923-A2AC90D8D10A}">
      <dgm:prSet/>
      <dgm:spPr/>
      <dgm:t>
        <a:bodyPr/>
        <a:lstStyle/>
        <a:p>
          <a:endParaRPr lang="fr-BE"/>
        </a:p>
      </dgm:t>
    </dgm:pt>
    <dgm:pt modelId="{79B0007E-F151-4131-8158-76F84733FEAE}" type="sibTrans" cxnId="{935CE28F-0B7D-4D69-A923-A2AC90D8D10A}">
      <dgm:prSet/>
      <dgm:spPr/>
      <dgm:t>
        <a:bodyPr/>
        <a:lstStyle/>
        <a:p>
          <a:endParaRPr lang="fr-BE"/>
        </a:p>
      </dgm:t>
    </dgm:pt>
    <dgm:pt modelId="{9DC80E2F-48F1-4679-AB8A-E78594D51F1E}">
      <dgm:prSet phldrT="[Texte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pPr algn="just"/>
          <a:r>
            <a:rPr lang="fr-BE" sz="2400" b="0" dirty="0">
              <a:solidFill>
                <a:schemeClr val="tx1"/>
              </a:solidFill>
            </a:rPr>
            <a:t>Formations à la création ou reprise d’entreprise (formation de chef d’entreprise)</a:t>
          </a:r>
          <a:endParaRPr lang="en-US" sz="2000" b="0" dirty="0">
            <a:solidFill>
              <a:schemeClr val="tx1"/>
            </a:solidFill>
          </a:endParaRPr>
        </a:p>
      </dgm:t>
    </dgm:pt>
    <dgm:pt modelId="{05B7D451-F9FB-4936-A7F3-52953957A6B5}" type="parTrans" cxnId="{96553D4E-09C5-4076-A7C6-893E8BEA048E}">
      <dgm:prSet/>
      <dgm:spPr/>
      <dgm:t>
        <a:bodyPr/>
        <a:lstStyle/>
        <a:p>
          <a:endParaRPr lang="fr-BE"/>
        </a:p>
      </dgm:t>
    </dgm:pt>
    <dgm:pt modelId="{28DFAD65-011F-401A-84D6-9C5F4BFD71A7}" type="sibTrans" cxnId="{96553D4E-09C5-4076-A7C6-893E8BEA048E}">
      <dgm:prSet/>
      <dgm:spPr/>
      <dgm:t>
        <a:bodyPr/>
        <a:lstStyle/>
        <a:p>
          <a:endParaRPr lang="fr-BE"/>
        </a:p>
      </dgm:t>
    </dgm:pt>
    <dgm:pt modelId="{DC798DB3-8208-4FB8-AC78-7AC3AA992B32}">
      <dgm:prSet phldrT="[Texte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pPr algn="just"/>
          <a:r>
            <a:rPr lang="fr-BE" sz="2400" b="0" dirty="0">
              <a:solidFill>
                <a:schemeClr val="tx1"/>
              </a:solidFill>
            </a:rPr>
            <a:t>Formations continues pour le perfectionnement</a:t>
          </a:r>
          <a:endParaRPr lang="en-US" sz="2000" b="0" dirty="0">
            <a:solidFill>
              <a:schemeClr val="tx1"/>
            </a:solidFill>
          </a:endParaRPr>
        </a:p>
      </dgm:t>
    </dgm:pt>
    <dgm:pt modelId="{DA315EDC-C462-45ED-A953-BE504C7892A6}" type="parTrans" cxnId="{49EF41A6-6846-4CFB-804E-0D10A5F1D171}">
      <dgm:prSet/>
      <dgm:spPr/>
      <dgm:t>
        <a:bodyPr/>
        <a:lstStyle/>
        <a:p>
          <a:endParaRPr lang="fr-BE"/>
        </a:p>
      </dgm:t>
    </dgm:pt>
    <dgm:pt modelId="{D6EF5138-C88D-431A-8475-181D7ED4FD97}" type="sibTrans" cxnId="{49EF41A6-6846-4CFB-804E-0D10A5F1D171}">
      <dgm:prSet/>
      <dgm:spPr/>
      <dgm:t>
        <a:bodyPr/>
        <a:lstStyle/>
        <a:p>
          <a:endParaRPr lang="fr-BE"/>
        </a:p>
      </dgm:t>
    </dgm:pt>
    <dgm:pt modelId="{1269F54E-4BD4-425B-BD9C-BF85933D80F2}">
      <dgm:prSet phldrT="[Texte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rgbClr val="CDD84B"/>
          </a:solidFill>
        </a:ln>
      </dgm:spPr>
      <dgm:t>
        <a:bodyPr/>
        <a:lstStyle/>
        <a:p>
          <a:pPr marL="0" marR="0" lvl="0" indent="0" algn="just" defTabSz="12446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2400" b="0" kern="1200" dirty="0">
              <a:solidFill>
                <a:schemeClr val="tx1"/>
              </a:solidFill>
            </a:rPr>
            <a:t> </a:t>
          </a:r>
          <a:r>
            <a:rPr lang="fr-BE" sz="2400" b="0" kern="1200" noProof="0" dirty="0">
              <a:solidFill>
                <a:schemeClr val="tx1"/>
              </a:solidFill>
            </a:rPr>
            <a:t>Enseignement pour adultes permettant de suivre des formations de niveau secondaire ou supérieur et, ce, souvent en parallèle d’une activité professionnelle</a:t>
          </a:r>
        </a:p>
      </dgm:t>
    </dgm:pt>
    <dgm:pt modelId="{121C505F-E487-4F21-8BE3-44899207E8C6}" type="parTrans" cxnId="{7AAA913A-A4DE-4C38-8575-7C1D09B81265}">
      <dgm:prSet/>
      <dgm:spPr/>
      <dgm:t>
        <a:bodyPr/>
        <a:lstStyle/>
        <a:p>
          <a:endParaRPr lang="fr-BE"/>
        </a:p>
      </dgm:t>
    </dgm:pt>
    <dgm:pt modelId="{83A2B576-E087-492D-99E9-4E959BC178A2}" type="sibTrans" cxnId="{7AAA913A-A4DE-4C38-8575-7C1D09B81265}">
      <dgm:prSet/>
      <dgm:spPr/>
      <dgm:t>
        <a:bodyPr/>
        <a:lstStyle/>
        <a:p>
          <a:endParaRPr lang="fr-BE"/>
        </a:p>
      </dgm:t>
    </dgm:pt>
    <dgm:pt modelId="{9FEB6327-AB10-4B82-9961-D8C9CAA43C94}">
      <dgm:prSet phldrT="[Texte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rgbClr val="CDD84B"/>
          </a:solidFill>
        </a:ln>
      </dgm:spPr>
      <dgm:t>
        <a:bodyPr/>
        <a:lstStyle/>
        <a:p>
          <a:pPr marL="0" marR="0" lvl="0" indent="0" algn="just" defTabSz="12446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fr-BE" sz="2400" b="0" kern="1200" noProof="0" dirty="0">
              <a:solidFill>
                <a:schemeClr val="tx1"/>
              </a:solidFill>
            </a:rPr>
            <a:t> Possibilité d’obtention du CESS</a:t>
          </a:r>
        </a:p>
      </dgm:t>
    </dgm:pt>
    <dgm:pt modelId="{AEA3C105-2364-4A1A-ACE4-DA06C50D50E9}" type="parTrans" cxnId="{9DE47B20-1674-49C1-B4A0-FA2536B634B0}">
      <dgm:prSet/>
      <dgm:spPr/>
    </dgm:pt>
    <dgm:pt modelId="{994DCD80-BA32-4580-A77A-720A68BAA379}" type="sibTrans" cxnId="{9DE47B20-1674-49C1-B4A0-FA2536B634B0}">
      <dgm:prSet/>
      <dgm:spPr/>
    </dgm:pt>
    <dgm:pt modelId="{BED5CDCA-5C36-43D4-9922-E113CF92A9DB}" type="pres">
      <dgm:prSet presAssocID="{808B1630-9038-4194-B3C0-1C85F9C28E10}" presName="linear" presStyleCnt="0">
        <dgm:presLayoutVars>
          <dgm:dir/>
          <dgm:animLvl val="lvl"/>
          <dgm:resizeHandles val="exact"/>
        </dgm:presLayoutVars>
      </dgm:prSet>
      <dgm:spPr/>
    </dgm:pt>
    <dgm:pt modelId="{BEA4ED99-5E01-47ED-A4B6-0D9E4701216E}" type="pres">
      <dgm:prSet presAssocID="{804250F7-7444-49CC-8EFA-81A1E92CB0CB}" presName="parentLin" presStyleCnt="0"/>
      <dgm:spPr/>
    </dgm:pt>
    <dgm:pt modelId="{372C3721-77D0-41A1-B879-B4372BC73612}" type="pres">
      <dgm:prSet presAssocID="{804250F7-7444-49CC-8EFA-81A1E92CB0CB}" presName="parentLeftMargin" presStyleLbl="node1" presStyleIdx="0" presStyleCnt="2"/>
      <dgm:spPr/>
    </dgm:pt>
    <dgm:pt modelId="{82CE556B-24AB-42D9-AAEC-9F95267ACE33}" type="pres">
      <dgm:prSet presAssocID="{804250F7-7444-49CC-8EFA-81A1E92CB0C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FEE311B-9F50-44B5-BE27-D44B06EE96DB}" type="pres">
      <dgm:prSet presAssocID="{804250F7-7444-49CC-8EFA-81A1E92CB0CB}" presName="negativeSpace" presStyleCnt="0"/>
      <dgm:spPr/>
    </dgm:pt>
    <dgm:pt modelId="{CAA7919F-CA06-43B2-B10A-5B5A2E38C21D}" type="pres">
      <dgm:prSet presAssocID="{804250F7-7444-49CC-8EFA-81A1E92CB0CB}" presName="childText" presStyleLbl="conFgAcc1" presStyleIdx="0" presStyleCnt="2">
        <dgm:presLayoutVars>
          <dgm:bulletEnabled val="1"/>
        </dgm:presLayoutVars>
      </dgm:prSet>
      <dgm:spPr/>
    </dgm:pt>
    <dgm:pt modelId="{C16988F2-535C-496C-B5BF-9DDD48F4EFE3}" type="pres">
      <dgm:prSet presAssocID="{A5AADCFF-4E05-4370-9D9A-5AB69FE9DB4B}" presName="spaceBetweenRectangles" presStyleCnt="0"/>
      <dgm:spPr/>
    </dgm:pt>
    <dgm:pt modelId="{A73F2ACA-A632-416F-94DD-3C17827FB77F}" type="pres">
      <dgm:prSet presAssocID="{C121B046-136C-4337-9339-350A9B02B1A5}" presName="parentLin" presStyleCnt="0"/>
      <dgm:spPr/>
    </dgm:pt>
    <dgm:pt modelId="{A54B67B2-5A90-465A-86EC-4C61ECC9E5B3}" type="pres">
      <dgm:prSet presAssocID="{C121B046-136C-4337-9339-350A9B02B1A5}" presName="parentLeftMargin" presStyleLbl="node1" presStyleIdx="0" presStyleCnt="2"/>
      <dgm:spPr/>
    </dgm:pt>
    <dgm:pt modelId="{CF9FA3CC-9FFD-4599-A21E-7E51648274CE}" type="pres">
      <dgm:prSet presAssocID="{C121B046-136C-4337-9339-350A9B02B1A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F221CB8-893C-423A-9E55-B87618738B46}" type="pres">
      <dgm:prSet presAssocID="{C121B046-136C-4337-9339-350A9B02B1A5}" presName="negativeSpace" presStyleCnt="0"/>
      <dgm:spPr/>
    </dgm:pt>
    <dgm:pt modelId="{BFC3B16A-86C8-44B8-8F40-5CD7D586B7CC}" type="pres">
      <dgm:prSet presAssocID="{C121B046-136C-4337-9339-350A9B02B1A5}" presName="childText" presStyleLbl="conFgAcc1" presStyleIdx="1" presStyleCnt="2" custLinFactNeighborX="-236" custLinFactNeighborY="-12528">
        <dgm:presLayoutVars>
          <dgm:bulletEnabled val="1"/>
        </dgm:presLayoutVars>
      </dgm:prSet>
      <dgm:spPr/>
    </dgm:pt>
  </dgm:ptLst>
  <dgm:cxnLst>
    <dgm:cxn modelId="{284FF108-2619-400B-916E-1AB5E08AE470}" srcId="{808B1630-9038-4194-B3C0-1C85F9C28E10}" destId="{C121B046-136C-4337-9339-350A9B02B1A5}" srcOrd="1" destOrd="0" parTransId="{49F29B5B-B2DD-4598-934B-77DFD8396BFA}" sibTransId="{10BDA249-DA2B-46B5-B042-1385DC8D53A8}"/>
    <dgm:cxn modelId="{656A560C-AC35-4CC3-A990-C1AEE3B2411E}" type="presOf" srcId="{1269F54E-4BD4-425B-BD9C-BF85933D80F2}" destId="{BFC3B16A-86C8-44B8-8F40-5CD7D586B7CC}" srcOrd="0" destOrd="0" presId="urn:microsoft.com/office/officeart/2005/8/layout/list1"/>
    <dgm:cxn modelId="{1A1A201A-2F84-4C8B-8822-A4585C228748}" type="presOf" srcId="{C121B046-136C-4337-9339-350A9B02B1A5}" destId="{A54B67B2-5A90-465A-86EC-4C61ECC9E5B3}" srcOrd="0" destOrd="0" presId="urn:microsoft.com/office/officeart/2005/8/layout/list1"/>
    <dgm:cxn modelId="{9DE47B20-1674-49C1-B4A0-FA2536B634B0}" srcId="{C121B046-136C-4337-9339-350A9B02B1A5}" destId="{9FEB6327-AB10-4B82-9961-D8C9CAA43C94}" srcOrd="1" destOrd="0" parTransId="{AEA3C105-2364-4A1A-ACE4-DA06C50D50E9}" sibTransId="{994DCD80-BA32-4580-A77A-720A68BAA379}"/>
    <dgm:cxn modelId="{99AB3821-E410-46D3-BFBE-F0060BDA846C}" type="presOf" srcId="{2E4550C1-90F0-4CDF-84F2-2B85F256F56B}" destId="{CAA7919F-CA06-43B2-B10A-5B5A2E38C21D}" srcOrd="0" destOrd="1" presId="urn:microsoft.com/office/officeart/2005/8/layout/list1"/>
    <dgm:cxn modelId="{7AAA913A-A4DE-4C38-8575-7C1D09B81265}" srcId="{C121B046-136C-4337-9339-350A9B02B1A5}" destId="{1269F54E-4BD4-425B-BD9C-BF85933D80F2}" srcOrd="0" destOrd="0" parTransId="{121C505F-E487-4F21-8BE3-44899207E8C6}" sibTransId="{83A2B576-E087-492D-99E9-4E959BC178A2}"/>
    <dgm:cxn modelId="{9508025B-AC7C-4C4C-88FF-843765C75935}" srcId="{804250F7-7444-49CC-8EFA-81A1E92CB0CB}" destId="{3A6B0F59-E06D-4C03-8A62-4D851827C619}" srcOrd="0" destOrd="0" parTransId="{590AEAA2-F999-4084-9DB5-6F6C69770FAA}" sibTransId="{F9FE0D07-F353-4E88-9CA2-C3AC8AB41161}"/>
    <dgm:cxn modelId="{2BF3C46D-EEDD-4056-917C-8B4DF7512012}" type="presOf" srcId="{9FEB6327-AB10-4B82-9961-D8C9CAA43C94}" destId="{BFC3B16A-86C8-44B8-8F40-5CD7D586B7CC}" srcOrd="0" destOrd="1" presId="urn:microsoft.com/office/officeart/2005/8/layout/list1"/>
    <dgm:cxn modelId="{96553D4E-09C5-4076-A7C6-893E8BEA048E}" srcId="{804250F7-7444-49CC-8EFA-81A1E92CB0CB}" destId="{9DC80E2F-48F1-4679-AB8A-E78594D51F1E}" srcOrd="2" destOrd="0" parTransId="{05B7D451-F9FB-4936-A7F3-52953957A6B5}" sibTransId="{28DFAD65-011F-401A-84D6-9C5F4BFD71A7}"/>
    <dgm:cxn modelId="{EF409C50-4AA4-4E34-86C1-D7EB132EF581}" type="presOf" srcId="{3A6B0F59-E06D-4C03-8A62-4D851827C619}" destId="{CAA7919F-CA06-43B2-B10A-5B5A2E38C21D}" srcOrd="0" destOrd="0" presId="urn:microsoft.com/office/officeart/2005/8/layout/list1"/>
    <dgm:cxn modelId="{B200FF51-982F-4585-909F-EA254C67DCCF}" type="presOf" srcId="{804250F7-7444-49CC-8EFA-81A1E92CB0CB}" destId="{372C3721-77D0-41A1-B879-B4372BC73612}" srcOrd="0" destOrd="0" presId="urn:microsoft.com/office/officeart/2005/8/layout/list1"/>
    <dgm:cxn modelId="{0A1BCA7B-D8D0-4E4A-9F08-5B75805F892A}" type="presOf" srcId="{DC798DB3-8208-4FB8-AC78-7AC3AA992B32}" destId="{CAA7919F-CA06-43B2-B10A-5B5A2E38C21D}" srcOrd="0" destOrd="3" presId="urn:microsoft.com/office/officeart/2005/8/layout/list1"/>
    <dgm:cxn modelId="{FF483882-2C17-4695-9855-7D6C0E96B274}" type="presOf" srcId="{808B1630-9038-4194-B3C0-1C85F9C28E10}" destId="{BED5CDCA-5C36-43D4-9922-E113CF92A9DB}" srcOrd="0" destOrd="0" presId="urn:microsoft.com/office/officeart/2005/8/layout/list1"/>
    <dgm:cxn modelId="{935CE28F-0B7D-4D69-A923-A2AC90D8D10A}" srcId="{804250F7-7444-49CC-8EFA-81A1E92CB0CB}" destId="{2E4550C1-90F0-4CDF-84F2-2B85F256F56B}" srcOrd="1" destOrd="0" parTransId="{29AFEC0B-40C3-48E1-8E49-D26F8755687A}" sibTransId="{79B0007E-F151-4131-8158-76F84733FEAE}"/>
    <dgm:cxn modelId="{1CF902A1-20D3-4D48-ADC6-DBAC5FFE4C33}" srcId="{808B1630-9038-4194-B3C0-1C85F9C28E10}" destId="{804250F7-7444-49CC-8EFA-81A1E92CB0CB}" srcOrd="0" destOrd="0" parTransId="{6137C4D4-14F9-40C5-B529-D5DC55934FA8}" sibTransId="{A5AADCFF-4E05-4370-9D9A-5AB69FE9DB4B}"/>
    <dgm:cxn modelId="{49EF41A6-6846-4CFB-804E-0D10A5F1D171}" srcId="{804250F7-7444-49CC-8EFA-81A1E92CB0CB}" destId="{DC798DB3-8208-4FB8-AC78-7AC3AA992B32}" srcOrd="3" destOrd="0" parTransId="{DA315EDC-C462-45ED-A953-BE504C7892A6}" sibTransId="{D6EF5138-C88D-431A-8475-181D7ED4FD97}"/>
    <dgm:cxn modelId="{B3C95AAF-43B3-4542-8B63-B37F5766D07D}" type="presOf" srcId="{804250F7-7444-49CC-8EFA-81A1E92CB0CB}" destId="{82CE556B-24AB-42D9-AAEC-9F95267ACE33}" srcOrd="1" destOrd="0" presId="urn:microsoft.com/office/officeart/2005/8/layout/list1"/>
    <dgm:cxn modelId="{C75915CB-F7EE-4050-9204-81FCC907B6EC}" type="presOf" srcId="{C121B046-136C-4337-9339-350A9B02B1A5}" destId="{CF9FA3CC-9FFD-4599-A21E-7E51648274CE}" srcOrd="1" destOrd="0" presId="urn:microsoft.com/office/officeart/2005/8/layout/list1"/>
    <dgm:cxn modelId="{12BFA5D8-0EEB-4CEB-9793-149C6B74887A}" type="presOf" srcId="{9DC80E2F-48F1-4679-AB8A-E78594D51F1E}" destId="{CAA7919F-CA06-43B2-B10A-5B5A2E38C21D}" srcOrd="0" destOrd="2" presId="urn:microsoft.com/office/officeart/2005/8/layout/list1"/>
    <dgm:cxn modelId="{B91D7C08-EC6F-407B-BBFD-892478861FBC}" type="presParOf" srcId="{BED5CDCA-5C36-43D4-9922-E113CF92A9DB}" destId="{BEA4ED99-5E01-47ED-A4B6-0D9E4701216E}" srcOrd="0" destOrd="0" presId="urn:microsoft.com/office/officeart/2005/8/layout/list1"/>
    <dgm:cxn modelId="{38C22FE7-66D3-4588-8550-7DCE5D2EC72D}" type="presParOf" srcId="{BEA4ED99-5E01-47ED-A4B6-0D9E4701216E}" destId="{372C3721-77D0-41A1-B879-B4372BC73612}" srcOrd="0" destOrd="0" presId="urn:microsoft.com/office/officeart/2005/8/layout/list1"/>
    <dgm:cxn modelId="{AB5C8C43-A8FD-4DE7-845B-E1CCCE6F358C}" type="presParOf" srcId="{BEA4ED99-5E01-47ED-A4B6-0D9E4701216E}" destId="{82CE556B-24AB-42D9-AAEC-9F95267ACE33}" srcOrd="1" destOrd="0" presId="urn:microsoft.com/office/officeart/2005/8/layout/list1"/>
    <dgm:cxn modelId="{255DD8EC-2298-4D2F-9734-8A76A9D8AA23}" type="presParOf" srcId="{BED5CDCA-5C36-43D4-9922-E113CF92A9DB}" destId="{7FEE311B-9F50-44B5-BE27-D44B06EE96DB}" srcOrd="1" destOrd="0" presId="urn:microsoft.com/office/officeart/2005/8/layout/list1"/>
    <dgm:cxn modelId="{EDF41BCC-B356-4A7F-9386-E4A802598296}" type="presParOf" srcId="{BED5CDCA-5C36-43D4-9922-E113CF92A9DB}" destId="{CAA7919F-CA06-43B2-B10A-5B5A2E38C21D}" srcOrd="2" destOrd="0" presId="urn:microsoft.com/office/officeart/2005/8/layout/list1"/>
    <dgm:cxn modelId="{991CE91E-2C6B-42CA-96DC-E1242D8B4FAB}" type="presParOf" srcId="{BED5CDCA-5C36-43D4-9922-E113CF92A9DB}" destId="{C16988F2-535C-496C-B5BF-9DDD48F4EFE3}" srcOrd="3" destOrd="0" presId="urn:microsoft.com/office/officeart/2005/8/layout/list1"/>
    <dgm:cxn modelId="{5D420F4E-45B0-4D64-BAE6-55984C8A2AF1}" type="presParOf" srcId="{BED5CDCA-5C36-43D4-9922-E113CF92A9DB}" destId="{A73F2ACA-A632-416F-94DD-3C17827FB77F}" srcOrd="4" destOrd="0" presId="urn:microsoft.com/office/officeart/2005/8/layout/list1"/>
    <dgm:cxn modelId="{ACCCC641-4AE4-4FCB-98B0-B6C2480B49AF}" type="presParOf" srcId="{A73F2ACA-A632-416F-94DD-3C17827FB77F}" destId="{A54B67B2-5A90-465A-86EC-4C61ECC9E5B3}" srcOrd="0" destOrd="0" presId="urn:microsoft.com/office/officeart/2005/8/layout/list1"/>
    <dgm:cxn modelId="{E21037FA-DA1B-4A19-81FA-42A7579BE591}" type="presParOf" srcId="{A73F2ACA-A632-416F-94DD-3C17827FB77F}" destId="{CF9FA3CC-9FFD-4599-A21E-7E51648274CE}" srcOrd="1" destOrd="0" presId="urn:microsoft.com/office/officeart/2005/8/layout/list1"/>
    <dgm:cxn modelId="{9EECED52-EDD4-49A6-A3DE-9149F1CA19BC}" type="presParOf" srcId="{BED5CDCA-5C36-43D4-9922-E113CF92A9DB}" destId="{2F221CB8-893C-423A-9E55-B87618738B46}" srcOrd="5" destOrd="0" presId="urn:microsoft.com/office/officeart/2005/8/layout/list1"/>
    <dgm:cxn modelId="{107DC8D2-695B-4381-97D4-756C48EC2F3A}" type="presParOf" srcId="{BED5CDCA-5C36-43D4-9922-E113CF92A9DB}" destId="{BFC3B16A-86C8-44B8-8F40-5CD7D586B7C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B7A09C-52FE-44EC-BA62-1D414A7C63C2}">
      <dsp:nvSpPr>
        <dsp:cNvPr id="0" name=""/>
        <dsp:cNvSpPr/>
      </dsp:nvSpPr>
      <dsp:spPr>
        <a:xfrm>
          <a:off x="4799" y="0"/>
          <a:ext cx="4616631" cy="4739759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800" b="1" i="0" kern="1200" baseline="0" dirty="0"/>
            <a:t>12 - 17 ans</a:t>
          </a:r>
          <a:endParaRPr lang="fr-BE" sz="4800" kern="1200" dirty="0"/>
        </a:p>
      </dsp:txBody>
      <dsp:txXfrm>
        <a:off x="4799" y="0"/>
        <a:ext cx="4616631" cy="1421927"/>
      </dsp:txXfrm>
    </dsp:sp>
    <dsp:sp modelId="{17151E92-58E0-4E7A-9212-A56EAA371543}">
      <dsp:nvSpPr>
        <dsp:cNvPr id="0" name=""/>
        <dsp:cNvSpPr/>
      </dsp:nvSpPr>
      <dsp:spPr>
        <a:xfrm>
          <a:off x="466462" y="1421927"/>
          <a:ext cx="3693305" cy="3080843"/>
        </a:xfrm>
        <a:prstGeom prst="roundRect">
          <a:avLst>
            <a:gd name="adj" fmla="val 10000"/>
          </a:avLst>
        </a:prstGeom>
        <a:solidFill>
          <a:srgbClr val="63A7D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14300" rIns="152400" bIns="1143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000" b="1" kern="1200" dirty="0"/>
            <a:t>42.365 </a:t>
          </a:r>
          <a:r>
            <a:rPr lang="fr-FR" sz="2000" b="0" kern="1200" dirty="0"/>
            <a:t>jeunes</a:t>
          </a:r>
          <a:br>
            <a:rPr lang="fr-FR" sz="5000" b="1" kern="1200" dirty="0"/>
          </a:br>
          <a:r>
            <a:rPr lang="fr-FR" sz="2400" b="0" kern="1200" dirty="0"/>
            <a:t>(8% de la pop. totale)</a:t>
          </a:r>
        </a:p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400" b="0" kern="1200" dirty="0"/>
            <a:t>75,7% vivent sur les  communes de l’arrondissement de Charleroi</a:t>
          </a:r>
        </a:p>
      </dsp:txBody>
      <dsp:txXfrm>
        <a:off x="556697" y="1512162"/>
        <a:ext cx="3512835" cy="2900373"/>
      </dsp:txXfrm>
    </dsp:sp>
    <dsp:sp modelId="{55C52B39-F7BA-4AC0-94AC-D16EABA1BD73}">
      <dsp:nvSpPr>
        <dsp:cNvPr id="0" name=""/>
        <dsp:cNvSpPr/>
      </dsp:nvSpPr>
      <dsp:spPr>
        <a:xfrm>
          <a:off x="4967678" y="0"/>
          <a:ext cx="4616631" cy="4739759"/>
        </a:xfrm>
        <a:prstGeom prst="roundRect">
          <a:avLst>
            <a:gd name="adj" fmla="val 10000"/>
          </a:avLst>
        </a:prstGeom>
        <a:solidFill>
          <a:srgbClr val="F1D0E6"/>
        </a:solidFill>
        <a:ln>
          <a:solidFill>
            <a:srgbClr val="F1D0E6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800" b="1" i="0" kern="1200" baseline="0"/>
            <a:t>18 - 29 ans</a:t>
          </a:r>
          <a:endParaRPr lang="fr-BE" sz="4800" kern="1200"/>
        </a:p>
      </dsp:txBody>
      <dsp:txXfrm>
        <a:off x="4967678" y="0"/>
        <a:ext cx="4616631" cy="1421927"/>
      </dsp:txXfrm>
    </dsp:sp>
    <dsp:sp modelId="{38AD7209-3B71-41DB-B274-DD36E8968881}">
      <dsp:nvSpPr>
        <dsp:cNvPr id="0" name=""/>
        <dsp:cNvSpPr/>
      </dsp:nvSpPr>
      <dsp:spPr>
        <a:xfrm>
          <a:off x="5429341" y="1421927"/>
          <a:ext cx="3693305" cy="3080843"/>
        </a:xfrm>
        <a:prstGeom prst="roundRect">
          <a:avLst>
            <a:gd name="adj" fmla="val 10000"/>
          </a:avLst>
        </a:prstGeom>
        <a:solidFill>
          <a:srgbClr val="DD026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14300" rIns="152400" bIns="1143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000" b="1" kern="1200" dirty="0"/>
            <a:t>74.553 </a:t>
          </a:r>
          <a:r>
            <a:rPr lang="fr-FR" sz="2000" b="0" kern="1200" dirty="0"/>
            <a:t>jeunes</a:t>
          </a:r>
          <a:r>
            <a:rPr lang="fr-FR" sz="5000" b="1" kern="1200" dirty="0"/>
            <a:t> </a:t>
          </a:r>
          <a:br>
            <a:rPr lang="fr-FR" sz="5000" b="1" kern="1200" dirty="0"/>
          </a:br>
          <a:r>
            <a:rPr lang="fr-FR" sz="2400" b="0" kern="1200" dirty="0"/>
            <a:t>(14,1% de la pop. totale)</a:t>
          </a:r>
        </a:p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0" kern="1200" dirty="0"/>
            <a:t>73,8% </a:t>
          </a:r>
          <a:r>
            <a:rPr lang="fr-BE" sz="2400" b="0" kern="1200" dirty="0"/>
            <a:t>vivent sur les  communes de l’arrondissement de Charleroi</a:t>
          </a:r>
          <a:endParaRPr lang="fr-FR" sz="2400" b="0" kern="1200" dirty="0"/>
        </a:p>
      </dsp:txBody>
      <dsp:txXfrm>
        <a:off x="5519576" y="1512162"/>
        <a:ext cx="3512835" cy="290037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D4FC4-2D71-401F-97DB-7C658B049886}">
      <dsp:nvSpPr>
        <dsp:cNvPr id="0" name=""/>
        <dsp:cNvSpPr/>
      </dsp:nvSpPr>
      <dsp:spPr>
        <a:xfrm>
          <a:off x="0" y="420122"/>
          <a:ext cx="8994847" cy="2538900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100" tIns="541528" rIns="698100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400" b="0" kern="1200" noProof="0">
              <a:solidFill>
                <a:schemeClr val="tx1"/>
              </a:solidFill>
            </a:rPr>
            <a:t>Réseau de 22 centres de formation répartis en Wallonie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400" b="0" kern="1200" noProof="0">
              <a:solidFill>
                <a:schemeClr val="tx1"/>
              </a:solidFill>
            </a:rPr>
            <a:t>Organismes proposant des formations spécialisées dans un domaine d’activité bien particulier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400" b="0" kern="1200" noProof="0">
              <a:solidFill>
                <a:schemeClr val="tx1"/>
              </a:solidFill>
            </a:rPr>
            <a:t>A destination des chercheurs d’emploi ainsi qu’aux entreprises</a:t>
          </a:r>
        </a:p>
      </dsp:txBody>
      <dsp:txXfrm>
        <a:off x="0" y="420122"/>
        <a:ext cx="8994847" cy="2538900"/>
      </dsp:txXfrm>
    </dsp:sp>
    <dsp:sp modelId="{A2C13C0E-F1F9-4893-8DA9-380DF11395AF}">
      <dsp:nvSpPr>
        <dsp:cNvPr id="0" name=""/>
        <dsp:cNvSpPr/>
      </dsp:nvSpPr>
      <dsp:spPr>
        <a:xfrm>
          <a:off x="449742" y="36362"/>
          <a:ext cx="6296392" cy="767520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rgbClr val="CDD84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7989" tIns="0" rIns="237989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400" b="1" u="none" kern="1200" dirty="0">
              <a:solidFill>
                <a:schemeClr val="bg1"/>
              </a:solidFill>
            </a:rPr>
            <a:t>Centre de Compétences</a:t>
          </a:r>
          <a:endParaRPr lang="fr-FR" sz="2400" b="1" u="none" kern="1200" noProof="0" dirty="0">
            <a:solidFill>
              <a:schemeClr val="bg1"/>
            </a:solidFill>
          </a:endParaRPr>
        </a:p>
      </dsp:txBody>
      <dsp:txXfrm>
        <a:off x="487209" y="73829"/>
        <a:ext cx="6221458" cy="692586"/>
      </dsp:txXfrm>
    </dsp:sp>
    <dsp:sp modelId="{3D6BD4E4-423B-414B-821C-B4EDAFF77C20}">
      <dsp:nvSpPr>
        <dsp:cNvPr id="0" name=""/>
        <dsp:cNvSpPr/>
      </dsp:nvSpPr>
      <dsp:spPr>
        <a:xfrm>
          <a:off x="0" y="3483182"/>
          <a:ext cx="8994847" cy="1842750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100" tIns="541528" rIns="698100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400" b="0" kern="1200" noProof="0" dirty="0">
              <a:solidFill>
                <a:schemeClr val="tx1"/>
              </a:solidFill>
            </a:rPr>
            <a:t>Formation et essais métiers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400" b="0" kern="1200" noProof="0" dirty="0">
              <a:solidFill>
                <a:schemeClr val="tx1"/>
              </a:solidFill>
            </a:rPr>
            <a:t>Développement des </a:t>
          </a:r>
          <a:r>
            <a:rPr lang="fr-FR" sz="2400" b="0" kern="1200" noProof="0" dirty="0" err="1">
              <a:solidFill>
                <a:schemeClr val="tx1"/>
              </a:solidFill>
            </a:rPr>
            <a:t>softskills</a:t>
          </a:r>
          <a:endParaRPr lang="fr-FR" sz="2400" b="0" kern="1200" noProof="0" dirty="0">
            <a:solidFill>
              <a:schemeClr val="tx1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400" b="0" kern="1200" noProof="0" dirty="0">
              <a:solidFill>
                <a:schemeClr val="tx1"/>
              </a:solidFill>
            </a:rPr>
            <a:t>Modules de langues</a:t>
          </a:r>
        </a:p>
      </dsp:txBody>
      <dsp:txXfrm>
        <a:off x="0" y="3483182"/>
        <a:ext cx="8994847" cy="1842750"/>
      </dsp:txXfrm>
    </dsp:sp>
    <dsp:sp modelId="{46BA1B1E-3018-4144-85CF-C6259D165E58}">
      <dsp:nvSpPr>
        <dsp:cNvPr id="0" name=""/>
        <dsp:cNvSpPr/>
      </dsp:nvSpPr>
      <dsp:spPr>
        <a:xfrm>
          <a:off x="449742" y="3099422"/>
          <a:ext cx="6296392" cy="767520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rgbClr val="CDD84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7989" tIns="0" rIns="237989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900" b="1" u="none" kern="1200">
              <a:solidFill>
                <a:schemeClr val="bg1"/>
              </a:solidFill>
            </a:rPr>
            <a:t>Forem</a:t>
          </a:r>
          <a:endParaRPr lang="fr-FR" sz="2400" b="1" u="none" kern="1200" noProof="0">
            <a:solidFill>
              <a:schemeClr val="bg1"/>
            </a:solidFill>
          </a:endParaRPr>
        </a:p>
      </dsp:txBody>
      <dsp:txXfrm>
        <a:off x="487209" y="3136889"/>
        <a:ext cx="6221458" cy="6925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EDE9E9-B811-4E7D-A19F-BE0899AD3E89}">
      <dsp:nvSpPr>
        <dsp:cNvPr id="0" name=""/>
        <dsp:cNvSpPr/>
      </dsp:nvSpPr>
      <dsp:spPr>
        <a:xfrm>
          <a:off x="0" y="0"/>
          <a:ext cx="10949998" cy="11943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800" b="1" kern="1200">
              <a:solidFill>
                <a:schemeClr val="accent1"/>
              </a:solidFill>
            </a:rPr>
            <a:t>Manque</a:t>
          </a:r>
          <a:r>
            <a:rPr lang="fr-BE" sz="2800" kern="1200"/>
            <a:t> de </a:t>
          </a:r>
          <a:r>
            <a:rPr lang="fr-BE" sz="2800" b="1" kern="1200">
              <a:solidFill>
                <a:schemeClr val="accent1"/>
              </a:solidFill>
            </a:rPr>
            <a:t>solidité des données</a:t>
          </a:r>
          <a:r>
            <a:rPr lang="fr-BE" sz="2800" kern="1200"/>
            <a:t> officielles quant au décrochage scolaire</a:t>
          </a:r>
        </a:p>
      </dsp:txBody>
      <dsp:txXfrm>
        <a:off x="2309435" y="0"/>
        <a:ext cx="8640562" cy="1194360"/>
      </dsp:txXfrm>
    </dsp:sp>
    <dsp:sp modelId="{D812EF7C-79B1-4384-A501-7B1D44A08E0B}">
      <dsp:nvSpPr>
        <dsp:cNvPr id="0" name=""/>
        <dsp:cNvSpPr/>
      </dsp:nvSpPr>
      <dsp:spPr>
        <a:xfrm>
          <a:off x="119436" y="119436"/>
          <a:ext cx="2189999" cy="955488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22055" t="-14051" r="22055" b="-14051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757F8A-7C1A-458B-9FBC-E3A9B77B94FB}">
      <dsp:nvSpPr>
        <dsp:cNvPr id="0" name=""/>
        <dsp:cNvSpPr/>
      </dsp:nvSpPr>
      <dsp:spPr>
        <a:xfrm>
          <a:off x="0" y="1313797"/>
          <a:ext cx="10949998" cy="11943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800" b="1" kern="1200" dirty="0">
              <a:solidFill>
                <a:schemeClr val="accent1"/>
              </a:solidFill>
            </a:rPr>
            <a:t>Nombre</a:t>
          </a:r>
          <a:r>
            <a:rPr lang="fr-BE" sz="2800" kern="1200" dirty="0"/>
            <a:t> de jeunes en décrochage sans doute </a:t>
          </a:r>
          <a:r>
            <a:rPr lang="fr-BE" sz="2800" b="1" kern="1200" dirty="0">
              <a:solidFill>
                <a:schemeClr val="accent1"/>
              </a:solidFill>
            </a:rPr>
            <a:t>sous-estimé</a:t>
          </a:r>
          <a:r>
            <a:rPr lang="fr-BE" sz="2800" kern="1200" dirty="0"/>
            <a:t> pour la Wallonie</a:t>
          </a:r>
        </a:p>
      </dsp:txBody>
      <dsp:txXfrm>
        <a:off x="2309435" y="1313797"/>
        <a:ext cx="8640562" cy="1194360"/>
      </dsp:txXfrm>
    </dsp:sp>
    <dsp:sp modelId="{88017E4E-BFA0-4706-B17B-F399A6D70F7A}">
      <dsp:nvSpPr>
        <dsp:cNvPr id="0" name=""/>
        <dsp:cNvSpPr/>
      </dsp:nvSpPr>
      <dsp:spPr>
        <a:xfrm>
          <a:off x="119436" y="1433233"/>
          <a:ext cx="2189999" cy="955488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22055" t="-14051" r="22055" b="-14051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0C8013-085C-4ABB-890F-7BFE25A78BCC}">
      <dsp:nvSpPr>
        <dsp:cNvPr id="0" name=""/>
        <dsp:cNvSpPr/>
      </dsp:nvSpPr>
      <dsp:spPr>
        <a:xfrm>
          <a:off x="0" y="2627594"/>
          <a:ext cx="10949998" cy="11943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800" kern="1200"/>
            <a:t>Influence de la </a:t>
          </a:r>
          <a:r>
            <a:rPr lang="fr-BE" sz="2800" b="1" kern="1200">
              <a:solidFill>
                <a:schemeClr val="accent1"/>
              </a:solidFill>
            </a:rPr>
            <a:t>situation économique </a:t>
          </a:r>
          <a:r>
            <a:rPr lang="fr-BE" sz="2800" kern="1200"/>
            <a:t>de la famille dont le/la jeune est issu.e quant au décrochage</a:t>
          </a:r>
        </a:p>
      </dsp:txBody>
      <dsp:txXfrm>
        <a:off x="2309435" y="2627594"/>
        <a:ext cx="8640562" cy="1194360"/>
      </dsp:txXfrm>
    </dsp:sp>
    <dsp:sp modelId="{A929F578-FC73-4600-8ED7-0FF624F1406B}">
      <dsp:nvSpPr>
        <dsp:cNvPr id="0" name=""/>
        <dsp:cNvSpPr/>
      </dsp:nvSpPr>
      <dsp:spPr>
        <a:xfrm>
          <a:off x="119436" y="2747030"/>
          <a:ext cx="2189999" cy="955488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22055" t="-14051" r="22055" b="-14051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B3DB4B-A63B-4E4C-A9D1-1CCD58F98D2E}">
      <dsp:nvSpPr>
        <dsp:cNvPr id="0" name=""/>
        <dsp:cNvSpPr/>
      </dsp:nvSpPr>
      <dsp:spPr>
        <a:xfrm>
          <a:off x="0" y="3941391"/>
          <a:ext cx="10949998" cy="11943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800" kern="1200"/>
            <a:t>Décrochage en hausse depuis </a:t>
          </a:r>
          <a:r>
            <a:rPr lang="fr-BE" sz="2800" b="1" kern="1200">
              <a:solidFill>
                <a:schemeClr val="accent1"/>
              </a:solidFill>
            </a:rPr>
            <a:t>le COVID</a:t>
          </a:r>
        </a:p>
      </dsp:txBody>
      <dsp:txXfrm>
        <a:off x="2309435" y="3941391"/>
        <a:ext cx="8640562" cy="1194360"/>
      </dsp:txXfrm>
    </dsp:sp>
    <dsp:sp modelId="{EAF13B1F-090A-4CCA-8207-E9B91107A4B0}">
      <dsp:nvSpPr>
        <dsp:cNvPr id="0" name=""/>
        <dsp:cNvSpPr/>
      </dsp:nvSpPr>
      <dsp:spPr>
        <a:xfrm>
          <a:off x="119436" y="4060827"/>
          <a:ext cx="2189999" cy="955488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25343" t="-6516" r="25343" b="-6516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C17BA1-7396-4A9B-9E04-BA9B2FFE865D}">
      <dsp:nvSpPr>
        <dsp:cNvPr id="0" name=""/>
        <dsp:cNvSpPr/>
      </dsp:nvSpPr>
      <dsp:spPr>
        <a:xfrm>
          <a:off x="1334" y="0"/>
          <a:ext cx="3468758" cy="6205133"/>
        </a:xfrm>
        <a:prstGeom prst="roundRect">
          <a:avLst>
            <a:gd name="adj" fmla="val 10000"/>
          </a:avLst>
        </a:prstGeom>
        <a:solidFill>
          <a:srgbClr val="F1D0E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400" kern="1200"/>
            <a:t>Augmentation nette de </a:t>
          </a:r>
          <a:r>
            <a:rPr lang="fr-BE" sz="3600" b="1" kern="1200">
              <a:solidFill>
                <a:srgbClr val="DD026F"/>
              </a:solidFill>
            </a:rPr>
            <a:t>57.511</a:t>
          </a:r>
          <a:r>
            <a:rPr lang="fr-BE" sz="2400" kern="1200"/>
            <a:t> </a:t>
          </a:r>
          <a:r>
            <a:rPr lang="fr-BE" sz="2400" kern="1200" baseline="0"/>
            <a:t>personnes</a:t>
          </a:r>
          <a:r>
            <a:rPr lang="fr-BE" sz="2400" kern="1200"/>
            <a:t> (+51,7%) au CPAS en 10 ans pour la Wallonie</a:t>
          </a:r>
        </a:p>
      </dsp:txBody>
      <dsp:txXfrm>
        <a:off x="1334" y="0"/>
        <a:ext cx="3468758" cy="1861539"/>
      </dsp:txXfrm>
    </dsp:sp>
    <dsp:sp modelId="{3C847465-E957-4309-9E46-83624EB736D8}">
      <dsp:nvSpPr>
        <dsp:cNvPr id="0" name=""/>
        <dsp:cNvSpPr/>
      </dsp:nvSpPr>
      <dsp:spPr>
        <a:xfrm>
          <a:off x="348209" y="1861539"/>
          <a:ext cx="2775006" cy="4033336"/>
        </a:xfrm>
        <a:prstGeom prst="roundRect">
          <a:avLst>
            <a:gd name="adj" fmla="val 10000"/>
          </a:avLst>
        </a:prstGeom>
        <a:solidFill>
          <a:srgbClr val="DD026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220" tIns="81915" rIns="109220" bIns="8191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4300" b="1" kern="1200"/>
            <a:t> 168.851 </a:t>
          </a:r>
          <a:r>
            <a:rPr lang="fr-BE" sz="2400" kern="1200"/>
            <a:t>personnes</a:t>
          </a:r>
          <a:br>
            <a:rPr lang="fr-BE" sz="2400" kern="1200"/>
          </a:br>
          <a:r>
            <a:rPr lang="fr-BE" sz="2400" kern="1200"/>
            <a:t>au 1</a:t>
          </a:r>
          <a:r>
            <a:rPr lang="fr-BE" sz="2400" kern="1200" baseline="30000"/>
            <a:t>er</a:t>
          </a:r>
          <a:r>
            <a:rPr lang="fr-BE" sz="2400" kern="1200"/>
            <a:t> janvier 2025</a:t>
          </a:r>
        </a:p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2400" kern="1200"/>
        </a:p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2400" kern="1200"/>
        </a:p>
      </dsp:txBody>
      <dsp:txXfrm>
        <a:off x="429486" y="1942816"/>
        <a:ext cx="2612452" cy="3870782"/>
      </dsp:txXfrm>
    </dsp:sp>
    <dsp:sp modelId="{718A670C-2390-4BF9-AAB1-17AFD4A82D23}">
      <dsp:nvSpPr>
        <dsp:cNvPr id="0" name=""/>
        <dsp:cNvSpPr/>
      </dsp:nvSpPr>
      <dsp:spPr>
        <a:xfrm>
          <a:off x="3730249" y="0"/>
          <a:ext cx="3468758" cy="6205133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400" kern="1200"/>
            <a:t>Augmentation nette de </a:t>
          </a:r>
          <a:r>
            <a:rPr lang="fr-BE" sz="3200" b="1" kern="1200">
              <a:solidFill>
                <a:schemeClr val="accent5"/>
              </a:solidFill>
            </a:rPr>
            <a:t>22.394</a:t>
          </a:r>
          <a:r>
            <a:rPr lang="fr-BE" sz="2400" kern="1200"/>
            <a:t> personnes (+66,1%) pour la part des</a:t>
          </a:r>
          <a:br>
            <a:rPr lang="fr-BE" sz="2400" kern="1200"/>
          </a:br>
          <a:r>
            <a:rPr lang="fr-BE" sz="2400" kern="1200"/>
            <a:t>&lt; </a:t>
          </a:r>
          <a:r>
            <a:rPr lang="fr-BE" sz="2400" b="1" kern="1200"/>
            <a:t>25 ans </a:t>
          </a:r>
          <a:r>
            <a:rPr lang="fr-BE" sz="2400" kern="1200"/>
            <a:t>au CPAS en 10 ans pour la Wallonie</a:t>
          </a:r>
        </a:p>
      </dsp:txBody>
      <dsp:txXfrm>
        <a:off x="3730249" y="0"/>
        <a:ext cx="3468758" cy="1861539"/>
      </dsp:txXfrm>
    </dsp:sp>
    <dsp:sp modelId="{D7C4D28A-8F3E-4AA4-BCAE-C049E90AF6B7}">
      <dsp:nvSpPr>
        <dsp:cNvPr id="0" name=""/>
        <dsp:cNvSpPr/>
      </dsp:nvSpPr>
      <dsp:spPr>
        <a:xfrm>
          <a:off x="4077125" y="1861539"/>
          <a:ext cx="2775006" cy="4033336"/>
        </a:xfrm>
        <a:prstGeom prst="roundRect">
          <a:avLst>
            <a:gd name="adj" fmla="val 10000"/>
          </a:avLst>
        </a:prstGeom>
        <a:solidFill>
          <a:srgbClr val="63A7D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220" tIns="81915" rIns="109220" bIns="8191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4300" b="1" kern="1200"/>
            <a:t>56.286 </a:t>
          </a:r>
          <a:r>
            <a:rPr lang="fr-BE" sz="2400" kern="1200">
              <a:latin typeface="Calibri" panose="020F0502020204030204"/>
              <a:ea typeface="+mn-ea"/>
              <a:cs typeface="+mn-cs"/>
            </a:rPr>
            <a:t>personnes</a:t>
          </a:r>
          <a:br>
            <a:rPr lang="fr-BE" sz="2400" kern="1200">
              <a:latin typeface="Calibri" panose="020F0502020204030204"/>
              <a:ea typeface="+mn-ea"/>
              <a:cs typeface="+mn-cs"/>
            </a:rPr>
          </a:br>
          <a:r>
            <a:rPr lang="fr-BE" sz="2400" kern="1200">
              <a:latin typeface="Calibri" panose="020F0502020204030204"/>
              <a:ea typeface="+mn-ea"/>
              <a:cs typeface="+mn-cs"/>
            </a:rPr>
            <a:t>au 1er janvier 2025 (33,3% de la somme totale des bénéficiaires)</a:t>
          </a:r>
        </a:p>
      </dsp:txBody>
      <dsp:txXfrm>
        <a:off x="4158402" y="1942816"/>
        <a:ext cx="2612452" cy="3870782"/>
      </dsp:txXfrm>
    </dsp:sp>
    <dsp:sp modelId="{14122969-0A70-4304-9C94-08C8E832544F}">
      <dsp:nvSpPr>
        <dsp:cNvPr id="0" name=""/>
        <dsp:cNvSpPr/>
      </dsp:nvSpPr>
      <dsp:spPr>
        <a:xfrm>
          <a:off x="7459164" y="0"/>
          <a:ext cx="3468758" cy="6205133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b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2900" kern="1200"/>
        </a:p>
      </dsp:txBody>
      <dsp:txXfrm>
        <a:off x="7459164" y="0"/>
        <a:ext cx="3468758" cy="1861539"/>
      </dsp:txXfrm>
    </dsp:sp>
    <dsp:sp modelId="{AB9A406E-9985-49E1-91BE-9414FE734C1A}">
      <dsp:nvSpPr>
        <dsp:cNvPr id="0" name=""/>
        <dsp:cNvSpPr/>
      </dsp:nvSpPr>
      <dsp:spPr>
        <a:xfrm>
          <a:off x="7806040" y="1861539"/>
          <a:ext cx="2775006" cy="4033336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b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900" kern="1200">
              <a:solidFill>
                <a:schemeClr val="tx1"/>
              </a:solidFill>
            </a:rPr>
            <a:t>Augmentation nette de </a:t>
          </a:r>
          <a:r>
            <a:rPr lang="fr-BE" sz="4000" b="1" kern="1200">
              <a:solidFill>
                <a:schemeClr val="accent2">
                  <a:lumMod val="75000"/>
                </a:schemeClr>
              </a:solidFill>
            </a:rPr>
            <a:t>8.288</a:t>
          </a:r>
          <a:r>
            <a:rPr lang="fr-BE" sz="2900" kern="1200"/>
            <a:t> </a:t>
          </a:r>
          <a:r>
            <a:rPr lang="fr-BE" sz="2900" b="0" kern="1200">
              <a:solidFill>
                <a:schemeClr val="tx1"/>
              </a:solidFill>
            </a:rPr>
            <a:t>personnes de </a:t>
          </a:r>
          <a:br>
            <a:rPr lang="fr-BE" sz="2900" b="0" kern="1200">
              <a:solidFill>
                <a:schemeClr val="tx1"/>
              </a:solidFill>
            </a:rPr>
          </a:br>
          <a:r>
            <a:rPr lang="fr-BE" sz="2900" b="0" kern="1200">
              <a:solidFill>
                <a:schemeClr val="tx1"/>
              </a:solidFill>
            </a:rPr>
            <a:t>&lt; </a:t>
          </a:r>
          <a:r>
            <a:rPr lang="fr-BE" sz="2900" b="1" kern="1200">
              <a:solidFill>
                <a:schemeClr val="tx1"/>
              </a:solidFill>
            </a:rPr>
            <a:t>25 ans </a:t>
          </a:r>
          <a:r>
            <a:rPr lang="fr-BE" sz="2900" b="0" kern="1200">
              <a:solidFill>
                <a:schemeClr val="tx1"/>
              </a:solidFill>
            </a:rPr>
            <a:t>au CPAS à partir du COVID.</a:t>
          </a:r>
        </a:p>
      </dsp:txBody>
      <dsp:txXfrm>
        <a:off x="7887317" y="1942816"/>
        <a:ext cx="2612452" cy="38707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43E6A8-A176-4A7E-AA10-D0F2C6B585C7}">
      <dsp:nvSpPr>
        <dsp:cNvPr id="0" name=""/>
        <dsp:cNvSpPr/>
      </dsp:nvSpPr>
      <dsp:spPr>
        <a:xfrm>
          <a:off x="4921" y="0"/>
          <a:ext cx="4734074" cy="5764860"/>
        </a:xfrm>
        <a:prstGeom prst="roundRect">
          <a:avLst>
            <a:gd name="adj" fmla="val 10000"/>
          </a:avLst>
        </a:prstGeom>
        <a:solidFill>
          <a:srgbClr val="F1D0E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800" kern="1200"/>
            <a:t>Les </a:t>
          </a:r>
          <a:r>
            <a:rPr lang="fr-BE" sz="2800" b="1" kern="1200"/>
            <a:t>&lt; 30 ans </a:t>
          </a:r>
          <a:r>
            <a:rPr lang="fr-BE" sz="2800" kern="1200"/>
            <a:t>représentent, pour le bassin Hainaut Sud, 33,8% de la totalité des chercheurs d’emploi</a:t>
          </a:r>
        </a:p>
      </dsp:txBody>
      <dsp:txXfrm>
        <a:off x="4921" y="0"/>
        <a:ext cx="4734074" cy="1729458"/>
      </dsp:txXfrm>
    </dsp:sp>
    <dsp:sp modelId="{F2A13CB9-D9CE-48B1-9BAA-C0896DDACBFB}">
      <dsp:nvSpPr>
        <dsp:cNvPr id="0" name=""/>
        <dsp:cNvSpPr/>
      </dsp:nvSpPr>
      <dsp:spPr>
        <a:xfrm>
          <a:off x="478328" y="1729458"/>
          <a:ext cx="3787259" cy="3747159"/>
        </a:xfrm>
        <a:prstGeom prst="roundRect">
          <a:avLst>
            <a:gd name="adj" fmla="val 10000"/>
          </a:avLst>
        </a:prstGeom>
        <a:solidFill>
          <a:srgbClr val="DD026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37160" rIns="182880" bIns="137160" numCol="1" spcCol="1270" anchor="ctr" anchorCtr="0">
          <a:noAutofit/>
        </a:bodyPr>
        <a:lstStyle/>
        <a:p>
          <a:pPr marL="0" lvl="0" indent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7200" kern="1200"/>
            <a:t>33,8%</a:t>
          </a:r>
        </a:p>
      </dsp:txBody>
      <dsp:txXfrm>
        <a:off x="588079" y="1839209"/>
        <a:ext cx="3567757" cy="3527657"/>
      </dsp:txXfrm>
    </dsp:sp>
    <dsp:sp modelId="{38E022F1-458B-4452-BBB6-9592773D83C5}">
      <dsp:nvSpPr>
        <dsp:cNvPr id="0" name=""/>
        <dsp:cNvSpPr/>
      </dsp:nvSpPr>
      <dsp:spPr>
        <a:xfrm>
          <a:off x="5094051" y="0"/>
          <a:ext cx="4734074" cy="576486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800" kern="1200" dirty="0"/>
            <a:t>Part plus importante des </a:t>
          </a:r>
          <a:r>
            <a:rPr lang="fr-BE" sz="2800" b="1" kern="1200" dirty="0"/>
            <a:t>&lt; 30 ans </a:t>
          </a:r>
          <a:r>
            <a:rPr lang="fr-BE" sz="2800" kern="1200" dirty="0"/>
            <a:t>sur le bassin que dans la moyenne Wallonne (32,1%)</a:t>
          </a:r>
        </a:p>
      </dsp:txBody>
      <dsp:txXfrm>
        <a:off x="5094051" y="0"/>
        <a:ext cx="4734074" cy="1729458"/>
      </dsp:txXfrm>
    </dsp:sp>
    <dsp:sp modelId="{31941A8A-2B3C-431A-91D0-6C32B7B698CB}">
      <dsp:nvSpPr>
        <dsp:cNvPr id="0" name=""/>
        <dsp:cNvSpPr/>
      </dsp:nvSpPr>
      <dsp:spPr>
        <a:xfrm>
          <a:off x="5567458" y="1729458"/>
          <a:ext cx="3787259" cy="3747159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37160" rIns="182880" bIns="137160" numCol="1" spcCol="1270" anchor="ctr" anchorCtr="0">
          <a:noAutofit/>
        </a:bodyPr>
        <a:lstStyle/>
        <a:p>
          <a:pPr marL="0" lvl="0" indent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7200" kern="1200"/>
            <a:t>32,1%</a:t>
          </a:r>
        </a:p>
      </dsp:txBody>
      <dsp:txXfrm>
        <a:off x="5677209" y="1839209"/>
        <a:ext cx="3567757" cy="35276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349A95-BD7F-4A93-B1B3-251D3077715E}">
      <dsp:nvSpPr>
        <dsp:cNvPr id="0" name=""/>
        <dsp:cNvSpPr/>
      </dsp:nvSpPr>
      <dsp:spPr>
        <a:xfrm>
          <a:off x="0" y="2211"/>
          <a:ext cx="10222876" cy="8634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3600" kern="1200"/>
            <a:t>Sources sur le décrochage scolaire  :</a:t>
          </a:r>
        </a:p>
      </dsp:txBody>
      <dsp:txXfrm>
        <a:off x="42151" y="44362"/>
        <a:ext cx="10138574" cy="779158"/>
      </dsp:txXfrm>
    </dsp:sp>
    <dsp:sp modelId="{75D71341-C352-4B61-AC68-073B87C8F193}">
      <dsp:nvSpPr>
        <dsp:cNvPr id="0" name=""/>
        <dsp:cNvSpPr/>
      </dsp:nvSpPr>
      <dsp:spPr>
        <a:xfrm>
          <a:off x="0" y="865671"/>
          <a:ext cx="10222876" cy="1937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576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BE" sz="2800" kern="1200"/>
            <a:t>Statbel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BE" sz="2800" kern="1200"/>
            <a:t>IWEPS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BE" sz="2800" kern="1200"/>
            <a:t>Statistiek Vlaanderen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BE" sz="2800" kern="1200"/>
            <a:t>Itinera, </a:t>
          </a:r>
          <a:r>
            <a:rPr lang="fr-BE" sz="2800" i="1" kern="1200"/>
            <a:t>Décrochage scolaire : la réalité des faits </a:t>
          </a:r>
          <a:r>
            <a:rPr lang="fr-BE" sz="2800" kern="1200"/>
            <a:t>(2024)</a:t>
          </a:r>
        </a:p>
      </dsp:txBody>
      <dsp:txXfrm>
        <a:off x="0" y="865671"/>
        <a:ext cx="10222876" cy="1937520"/>
      </dsp:txXfrm>
    </dsp:sp>
    <dsp:sp modelId="{292E1E46-F2CE-403B-AAF9-5AABF9779896}">
      <dsp:nvSpPr>
        <dsp:cNvPr id="0" name=""/>
        <dsp:cNvSpPr/>
      </dsp:nvSpPr>
      <dsp:spPr>
        <a:xfrm>
          <a:off x="0" y="2803192"/>
          <a:ext cx="10222876" cy="8634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3600" kern="1200"/>
            <a:t>Source sur les bénéficiaires du RIS</a:t>
          </a:r>
        </a:p>
      </dsp:txBody>
      <dsp:txXfrm>
        <a:off x="42151" y="2845343"/>
        <a:ext cx="10138574" cy="779158"/>
      </dsp:txXfrm>
    </dsp:sp>
    <dsp:sp modelId="{C85D0505-8FA5-4DFE-BA0E-F0D29C978D11}">
      <dsp:nvSpPr>
        <dsp:cNvPr id="0" name=""/>
        <dsp:cNvSpPr/>
      </dsp:nvSpPr>
      <dsp:spPr>
        <a:xfrm>
          <a:off x="0" y="3666652"/>
          <a:ext cx="10222876" cy="596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576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BE" sz="2800" kern="1200"/>
            <a:t>CPAS</a:t>
          </a:r>
        </a:p>
      </dsp:txBody>
      <dsp:txXfrm>
        <a:off x="0" y="3666652"/>
        <a:ext cx="10222876" cy="596160"/>
      </dsp:txXfrm>
    </dsp:sp>
    <dsp:sp modelId="{32153F0F-2B55-47A6-9D97-FCD498447FAA}">
      <dsp:nvSpPr>
        <dsp:cNvPr id="0" name=""/>
        <dsp:cNvSpPr/>
      </dsp:nvSpPr>
      <dsp:spPr>
        <a:xfrm>
          <a:off x="0" y="4262812"/>
          <a:ext cx="10222876" cy="8634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3600" kern="1200"/>
            <a:t>Source sur les demandeurs d’emploi :</a:t>
          </a:r>
        </a:p>
      </dsp:txBody>
      <dsp:txXfrm>
        <a:off x="42151" y="4304963"/>
        <a:ext cx="10138574" cy="779158"/>
      </dsp:txXfrm>
    </dsp:sp>
    <dsp:sp modelId="{30DECC2D-6238-4462-84C6-EBC50698ED06}">
      <dsp:nvSpPr>
        <dsp:cNvPr id="0" name=""/>
        <dsp:cNvSpPr/>
      </dsp:nvSpPr>
      <dsp:spPr>
        <a:xfrm>
          <a:off x="0" y="5126272"/>
          <a:ext cx="10222876" cy="596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576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BE" sz="2800" kern="1200"/>
            <a:t>Forem</a:t>
          </a:r>
        </a:p>
      </dsp:txBody>
      <dsp:txXfrm>
        <a:off x="0" y="5126272"/>
        <a:ext cx="10222876" cy="5961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58FD02-6BD0-44F7-BA5C-A2C2765059FA}">
      <dsp:nvSpPr>
        <dsp:cNvPr id="0" name=""/>
        <dsp:cNvSpPr/>
      </dsp:nvSpPr>
      <dsp:spPr>
        <a:xfrm>
          <a:off x="0" y="0"/>
          <a:ext cx="10116076" cy="1411716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b="1" kern="1200" dirty="0"/>
            <a:t>Métier en pénurie </a:t>
          </a:r>
          <a:r>
            <a:rPr lang="fr-FR" sz="2200" kern="1200" dirty="0"/>
            <a:t>: métiers caractérisés par un manque de candidats (plus de demande que d’offre)</a:t>
          </a:r>
          <a:endParaRPr lang="fr-BE" sz="2200" kern="1200" dirty="0"/>
        </a:p>
      </dsp:txBody>
      <dsp:txXfrm>
        <a:off x="2164386" y="0"/>
        <a:ext cx="7951689" cy="1411716"/>
      </dsp:txXfrm>
    </dsp:sp>
    <dsp:sp modelId="{485416C7-D301-4FBA-B4F0-BD348EAB71AC}">
      <dsp:nvSpPr>
        <dsp:cNvPr id="0" name=""/>
        <dsp:cNvSpPr/>
      </dsp:nvSpPr>
      <dsp:spPr>
        <a:xfrm>
          <a:off x="141171" y="141171"/>
          <a:ext cx="2023215" cy="1129373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30622" t="16443" r="30622" b="16443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5DC5C2-FAFA-42CB-95DB-83DE49F87257}">
      <dsp:nvSpPr>
        <dsp:cNvPr id="0" name=""/>
        <dsp:cNvSpPr/>
      </dsp:nvSpPr>
      <dsp:spPr>
        <a:xfrm>
          <a:off x="0" y="1547820"/>
          <a:ext cx="10116076" cy="22566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b="1" kern="1200" dirty="0"/>
            <a:t>Fonctions critiques </a:t>
          </a:r>
          <a:r>
            <a:rPr lang="fr-FR" sz="2200" kern="1200" dirty="0"/>
            <a:t>: fonctions pour lesquelles les employeurs peinent à recruter. Les raisons invoquées sont principalement : le faible de nombre de candidats potentiels, le niveau de diplomation et de compétences des candidats qui sont considérés comme insuffisants par les entreprises (formation, expérience, connaissances linguistiques,…) &amp; les conditions de travail perçues comme trop pénibles par les candidats (travail de nuit, horaires coupés, travail physique,…)</a:t>
          </a:r>
          <a:endParaRPr lang="fr-BE" sz="2200" kern="1200" dirty="0"/>
        </a:p>
      </dsp:txBody>
      <dsp:txXfrm>
        <a:off x="2164386" y="1547820"/>
        <a:ext cx="7951689" cy="2256643"/>
      </dsp:txXfrm>
    </dsp:sp>
    <dsp:sp modelId="{F3D40626-7B7A-41BC-998D-150442A40E9C}">
      <dsp:nvSpPr>
        <dsp:cNvPr id="0" name=""/>
        <dsp:cNvSpPr/>
      </dsp:nvSpPr>
      <dsp:spPr>
        <a:xfrm>
          <a:off x="141171" y="2116523"/>
          <a:ext cx="2023215" cy="1129373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30622" t="16443" r="30622" b="16443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758E56-E652-452E-8B0E-571DEAF6446D}">
      <dsp:nvSpPr>
        <dsp:cNvPr id="0" name=""/>
        <dsp:cNvSpPr/>
      </dsp:nvSpPr>
      <dsp:spPr>
        <a:xfrm>
          <a:off x="0" y="3952283"/>
          <a:ext cx="10116076" cy="141171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200" kern="1200" dirty="0"/>
            <a:t>Liste mise à jour annuellement par le Forem et disponible sur leur </a:t>
          </a:r>
          <a:r>
            <a:rPr lang="fr-BE" sz="2200" kern="1200" dirty="0"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site</a:t>
          </a:r>
          <a:r>
            <a:rPr lang="fr-BE" sz="2200" kern="1200" dirty="0"/>
            <a:t>.</a:t>
          </a:r>
          <a:br>
            <a:rPr lang="fr-BE" sz="2200" kern="1200" dirty="0"/>
          </a:br>
          <a:r>
            <a:rPr lang="fr-BE" sz="2200" b="1" kern="1200" dirty="0"/>
            <a:t>162 métiers </a:t>
          </a:r>
          <a:r>
            <a:rPr lang="fr-BE" sz="2200" kern="1200" dirty="0"/>
            <a:t>identifiés en 2024</a:t>
          </a:r>
        </a:p>
      </dsp:txBody>
      <dsp:txXfrm>
        <a:off x="2164386" y="3952283"/>
        <a:ext cx="7951689" cy="1411716"/>
      </dsp:txXfrm>
    </dsp:sp>
    <dsp:sp modelId="{9CB00751-417D-4417-9539-B0335E469CB0}">
      <dsp:nvSpPr>
        <dsp:cNvPr id="0" name=""/>
        <dsp:cNvSpPr/>
      </dsp:nvSpPr>
      <dsp:spPr>
        <a:xfrm>
          <a:off x="141171" y="4091875"/>
          <a:ext cx="2023215" cy="1129373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 l="30622" t="16443" r="30622" b="16443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EC1986-630E-4DD6-BA28-AA6C5D0E3B0E}">
      <dsp:nvSpPr>
        <dsp:cNvPr id="0" name=""/>
        <dsp:cNvSpPr/>
      </dsp:nvSpPr>
      <dsp:spPr>
        <a:xfrm>
          <a:off x="3847" y="641067"/>
          <a:ext cx="2083124" cy="1666499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3898" t="-7628" r="3898" b="-7628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BF69A5-D9B7-4285-819A-8635B3EAEB69}">
      <dsp:nvSpPr>
        <dsp:cNvPr id="0" name=""/>
        <dsp:cNvSpPr/>
      </dsp:nvSpPr>
      <dsp:spPr>
        <a:xfrm>
          <a:off x="191328" y="2140916"/>
          <a:ext cx="1853980" cy="58327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i="0" kern="1200" baseline="0"/>
            <a:t>Conducteur poids-lourds</a:t>
          </a:r>
          <a:endParaRPr lang="fr-BE" sz="1400" b="1" kern="1200">
            <a:solidFill>
              <a:schemeClr val="tx1"/>
            </a:solidFill>
          </a:endParaRPr>
        </a:p>
      </dsp:txBody>
      <dsp:txXfrm>
        <a:off x="191328" y="2140916"/>
        <a:ext cx="1853980" cy="583274"/>
      </dsp:txXfrm>
    </dsp:sp>
    <dsp:sp modelId="{1D0AAA8B-2E3D-4E90-B0FF-5C7773BC2A97}">
      <dsp:nvSpPr>
        <dsp:cNvPr id="0" name=""/>
        <dsp:cNvSpPr/>
      </dsp:nvSpPr>
      <dsp:spPr>
        <a:xfrm>
          <a:off x="2295284" y="641067"/>
          <a:ext cx="2083124" cy="1666499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3898" t="-7628" r="3898" b="-7628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BD4A12-2771-4500-9BBC-0148F73714C1}">
      <dsp:nvSpPr>
        <dsp:cNvPr id="0" name=""/>
        <dsp:cNvSpPr/>
      </dsp:nvSpPr>
      <dsp:spPr>
        <a:xfrm>
          <a:off x="2482765" y="2140916"/>
          <a:ext cx="1853980" cy="58327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i="0" kern="1200" baseline="0"/>
            <a:t>Mécanicien automobile et entretien de véhicules</a:t>
          </a:r>
          <a:endParaRPr lang="fr-BE" sz="1400" b="1" kern="1200"/>
        </a:p>
      </dsp:txBody>
      <dsp:txXfrm>
        <a:off x="2482765" y="2140916"/>
        <a:ext cx="1853980" cy="583274"/>
      </dsp:txXfrm>
    </dsp:sp>
    <dsp:sp modelId="{DCC5C844-9000-48CF-A478-07D71DF7D37F}">
      <dsp:nvSpPr>
        <dsp:cNvPr id="0" name=""/>
        <dsp:cNvSpPr/>
      </dsp:nvSpPr>
      <dsp:spPr>
        <a:xfrm>
          <a:off x="4586721" y="641067"/>
          <a:ext cx="2083124" cy="1666499"/>
        </a:xfrm>
        <a:prstGeom prst="rect">
          <a:avLst/>
        </a:prstGeom>
        <a:blipFill dpi="0"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3898" t="-7628" r="3898" b="-7628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EB578F-E7D3-487E-AEE9-BF41A9CDC4B7}">
      <dsp:nvSpPr>
        <dsp:cNvPr id="0" name=""/>
        <dsp:cNvSpPr/>
      </dsp:nvSpPr>
      <dsp:spPr>
        <a:xfrm>
          <a:off x="4774202" y="2140916"/>
          <a:ext cx="1853980" cy="58327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i="0" kern="1200" baseline="0"/>
            <a:t>Electricien de maintenance</a:t>
          </a:r>
          <a:endParaRPr lang="fr-BE" sz="1400" b="1" kern="1200"/>
        </a:p>
      </dsp:txBody>
      <dsp:txXfrm>
        <a:off x="4774202" y="2140916"/>
        <a:ext cx="1853980" cy="583274"/>
      </dsp:txXfrm>
    </dsp:sp>
    <dsp:sp modelId="{CDFBBDF3-2E56-484F-AE9B-A400E1F17092}">
      <dsp:nvSpPr>
        <dsp:cNvPr id="0" name=""/>
        <dsp:cNvSpPr/>
      </dsp:nvSpPr>
      <dsp:spPr>
        <a:xfrm>
          <a:off x="6878158" y="641067"/>
          <a:ext cx="2083124" cy="166649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13000" b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3515A3-D182-465D-AC9B-577E7385D621}">
      <dsp:nvSpPr>
        <dsp:cNvPr id="0" name=""/>
        <dsp:cNvSpPr/>
      </dsp:nvSpPr>
      <dsp:spPr>
        <a:xfrm>
          <a:off x="7065640" y="2140916"/>
          <a:ext cx="1853980" cy="58327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i="0" kern="1200" baseline="0"/>
            <a:t>Agent administratif</a:t>
          </a:r>
          <a:endParaRPr lang="fr-BE" sz="1400" b="1" kern="1200"/>
        </a:p>
      </dsp:txBody>
      <dsp:txXfrm>
        <a:off x="7065640" y="2140916"/>
        <a:ext cx="1853980" cy="583274"/>
      </dsp:txXfrm>
    </dsp:sp>
    <dsp:sp modelId="{D28601C1-3AFC-4FFB-A26F-4C885A1CAEB4}">
      <dsp:nvSpPr>
        <dsp:cNvPr id="0" name=""/>
        <dsp:cNvSpPr/>
      </dsp:nvSpPr>
      <dsp:spPr>
        <a:xfrm>
          <a:off x="9169595" y="641067"/>
          <a:ext cx="2083124" cy="1666499"/>
        </a:xfrm>
        <a:prstGeom prst="rect">
          <a:avLst/>
        </a:prstGeom>
        <a:blipFill dpi="0" rotWithShape="1"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l="4820" t="-5323" r="4820" b="-5323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5E6561-FF73-46C8-B83E-58A414A7241F}">
      <dsp:nvSpPr>
        <dsp:cNvPr id="0" name=""/>
        <dsp:cNvSpPr/>
      </dsp:nvSpPr>
      <dsp:spPr>
        <a:xfrm>
          <a:off x="9357077" y="2140916"/>
          <a:ext cx="1853980" cy="58327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i="0" kern="1200" baseline="0"/>
            <a:t>Electromécanicien</a:t>
          </a:r>
          <a:endParaRPr lang="fr-BE" sz="1400" b="1" kern="1200"/>
        </a:p>
      </dsp:txBody>
      <dsp:txXfrm>
        <a:off x="9357077" y="2140916"/>
        <a:ext cx="1853980" cy="583274"/>
      </dsp:txXfrm>
    </dsp:sp>
    <dsp:sp modelId="{7EDFBF12-67EF-43FC-8F4D-83221EF020C7}">
      <dsp:nvSpPr>
        <dsp:cNvPr id="0" name=""/>
        <dsp:cNvSpPr/>
      </dsp:nvSpPr>
      <dsp:spPr>
        <a:xfrm>
          <a:off x="3847" y="2932504"/>
          <a:ext cx="2083124" cy="1666499"/>
        </a:xfrm>
        <a:prstGeom prst="rect">
          <a:avLst/>
        </a:prstGeom>
        <a:blipFill dpi="0" rotWithShape="1"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l="3898" t="-7628" r="3898" b="-7628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BC3EE8-09B1-4478-B163-A174844F0E8B}">
      <dsp:nvSpPr>
        <dsp:cNvPr id="0" name=""/>
        <dsp:cNvSpPr/>
      </dsp:nvSpPr>
      <dsp:spPr>
        <a:xfrm>
          <a:off x="191328" y="4432353"/>
          <a:ext cx="1853980" cy="58327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i="0" kern="1200" baseline="0"/>
            <a:t>Couvreur</a:t>
          </a:r>
          <a:endParaRPr lang="fr-BE" sz="1400" b="1" kern="1200"/>
        </a:p>
      </dsp:txBody>
      <dsp:txXfrm>
        <a:off x="191328" y="4432353"/>
        <a:ext cx="1853980" cy="583274"/>
      </dsp:txXfrm>
    </dsp:sp>
    <dsp:sp modelId="{0BE85938-B9CA-4F71-8602-8AE9756F1A72}">
      <dsp:nvSpPr>
        <dsp:cNvPr id="0" name=""/>
        <dsp:cNvSpPr/>
      </dsp:nvSpPr>
      <dsp:spPr>
        <a:xfrm>
          <a:off x="2295284" y="2932504"/>
          <a:ext cx="2083124" cy="1666499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13000" b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25362E-48FE-49FD-9A40-3F9BA74D4010}">
      <dsp:nvSpPr>
        <dsp:cNvPr id="0" name=""/>
        <dsp:cNvSpPr/>
      </dsp:nvSpPr>
      <dsp:spPr>
        <a:xfrm>
          <a:off x="2482765" y="4432353"/>
          <a:ext cx="1853980" cy="58327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i="0" kern="1200" baseline="0"/>
            <a:t>Maçon</a:t>
          </a:r>
          <a:endParaRPr lang="fr-BE" sz="1400" b="1" kern="1200"/>
        </a:p>
      </dsp:txBody>
      <dsp:txXfrm>
        <a:off x="2482765" y="4432353"/>
        <a:ext cx="1853980" cy="583274"/>
      </dsp:txXfrm>
    </dsp:sp>
    <dsp:sp modelId="{19C61678-219A-4367-9C13-ADE9CED287DC}">
      <dsp:nvSpPr>
        <dsp:cNvPr id="0" name=""/>
        <dsp:cNvSpPr/>
      </dsp:nvSpPr>
      <dsp:spPr>
        <a:xfrm>
          <a:off x="4586721" y="2932504"/>
          <a:ext cx="2083124" cy="1666499"/>
        </a:xfrm>
        <a:prstGeom prst="rect">
          <a:avLst/>
        </a:prstGeom>
        <a:blipFill dpi="0" rotWithShape="1"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 l="7586" t="-4170" r="7586" b="-417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62B263-DE42-4141-8983-B1D8EED06CD4}">
      <dsp:nvSpPr>
        <dsp:cNvPr id="0" name=""/>
        <dsp:cNvSpPr/>
      </dsp:nvSpPr>
      <dsp:spPr>
        <a:xfrm>
          <a:off x="4774202" y="4432353"/>
          <a:ext cx="1853980" cy="58327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i="0" kern="1200" baseline="0"/>
            <a:t>Ouvrier de routes et de voiries</a:t>
          </a:r>
          <a:endParaRPr lang="fr-BE" sz="1400" b="1" kern="1200"/>
        </a:p>
      </dsp:txBody>
      <dsp:txXfrm>
        <a:off x="4774202" y="4432353"/>
        <a:ext cx="1853980" cy="583274"/>
      </dsp:txXfrm>
    </dsp:sp>
    <dsp:sp modelId="{2BC73586-B981-43D7-9DC4-F253109FB0E5}">
      <dsp:nvSpPr>
        <dsp:cNvPr id="0" name=""/>
        <dsp:cNvSpPr/>
      </dsp:nvSpPr>
      <dsp:spPr>
        <a:xfrm>
          <a:off x="6878158" y="2932504"/>
          <a:ext cx="2083124" cy="1666499"/>
        </a:xfrm>
        <a:prstGeom prst="rect">
          <a:avLst/>
        </a:prstGeom>
        <a:blipFill dpi="0" rotWithShape="1">
          <a:blip xmlns:r="http://schemas.openxmlformats.org/officeDocument/2006/relationships"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 l="3898" t="-7628" r="3898" b="-7628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5B913C-6607-4511-9BC7-3113CC6F413E}">
      <dsp:nvSpPr>
        <dsp:cNvPr id="0" name=""/>
        <dsp:cNvSpPr/>
      </dsp:nvSpPr>
      <dsp:spPr>
        <a:xfrm>
          <a:off x="7065640" y="4432353"/>
          <a:ext cx="1853980" cy="58327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i="0" kern="1200" baseline="0"/>
            <a:t>Infirmier</a:t>
          </a:r>
          <a:endParaRPr lang="fr-BE" sz="1400" b="1" kern="1200"/>
        </a:p>
      </dsp:txBody>
      <dsp:txXfrm>
        <a:off x="7065640" y="4432353"/>
        <a:ext cx="1853980" cy="583274"/>
      </dsp:txXfrm>
    </dsp:sp>
    <dsp:sp modelId="{717C9C7C-1891-4D42-BDD9-E392824BCA69}">
      <dsp:nvSpPr>
        <dsp:cNvPr id="0" name=""/>
        <dsp:cNvSpPr/>
      </dsp:nvSpPr>
      <dsp:spPr>
        <a:xfrm>
          <a:off x="9169595" y="2932504"/>
          <a:ext cx="2083124" cy="1666499"/>
        </a:xfrm>
        <a:prstGeom prst="rect">
          <a:avLst/>
        </a:prstGeom>
        <a:blipFill dpi="0" rotWithShape="1">
          <a:blip xmlns:r="http://schemas.openxmlformats.org/officeDocument/2006/relationships"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 l="14963" t="8508" r="14963" b="8508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93C339-D198-4503-9C87-A2DF6C3DB4BE}">
      <dsp:nvSpPr>
        <dsp:cNvPr id="0" name=""/>
        <dsp:cNvSpPr/>
      </dsp:nvSpPr>
      <dsp:spPr>
        <a:xfrm>
          <a:off x="9357077" y="4432353"/>
          <a:ext cx="1853980" cy="58327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/>
            <a:t>Vendeur</a:t>
          </a:r>
          <a:endParaRPr lang="fr-BE" sz="1400" b="1" kern="1200"/>
        </a:p>
      </dsp:txBody>
      <dsp:txXfrm>
        <a:off x="9357077" y="4432353"/>
        <a:ext cx="1853980" cy="58327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939122-E30D-426D-AC99-C658819684F7}">
      <dsp:nvSpPr>
        <dsp:cNvPr id="0" name=""/>
        <dsp:cNvSpPr/>
      </dsp:nvSpPr>
      <dsp:spPr>
        <a:xfrm>
          <a:off x="0" y="497972"/>
          <a:ext cx="8994847" cy="2245950"/>
        </a:xfrm>
        <a:prstGeom prst="rect">
          <a:avLst/>
        </a:prstGeom>
        <a:solidFill>
          <a:srgbClr val="F1D0E6">
            <a:alpha val="90000"/>
          </a:srgb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100" tIns="645668" rIns="698100" bIns="170688" numCol="1" spcCol="1270" anchor="t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2400" b="0" kern="1200"/>
            <a:t>A destination des publics éloignés de l’emploi. </a:t>
          </a:r>
          <a:endParaRPr lang="en-US" sz="2000" b="0" kern="120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2400" b="0" kern="1200" dirty="0"/>
            <a:t>S’occupent de l’orientation professionnelle, de formation de base (français, mathématique,…), orientation pré-</a:t>
          </a:r>
          <a:r>
            <a:rPr lang="fr-BE" sz="2400" b="0" kern="1200" dirty="0" err="1"/>
            <a:t>professionalisante</a:t>
          </a:r>
          <a:r>
            <a:rPr lang="fr-BE" sz="2400" b="0" kern="1200" dirty="0"/>
            <a:t>, FLE,… </a:t>
          </a:r>
          <a:endParaRPr lang="en-US" sz="2000" b="0" kern="1200" dirty="0"/>
        </a:p>
      </dsp:txBody>
      <dsp:txXfrm>
        <a:off x="0" y="497972"/>
        <a:ext cx="8994847" cy="2245950"/>
      </dsp:txXfrm>
    </dsp:sp>
    <dsp:sp modelId="{3457082A-EA1A-4285-AE23-0A164624A3E5}">
      <dsp:nvSpPr>
        <dsp:cNvPr id="0" name=""/>
        <dsp:cNvSpPr/>
      </dsp:nvSpPr>
      <dsp:spPr>
        <a:xfrm>
          <a:off x="449742" y="40412"/>
          <a:ext cx="6296392" cy="915120"/>
        </a:xfrm>
        <a:prstGeom prst="roundRect">
          <a:avLst/>
        </a:prstGeom>
        <a:solidFill>
          <a:srgbClr val="DD026F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7989" tIns="0" rIns="237989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400" b="1" u="none" kern="1200" dirty="0">
              <a:solidFill>
                <a:schemeClr val="bg1"/>
              </a:solidFill>
            </a:rPr>
            <a:t>Centres d’insertions socio-professionnels (CISP)</a:t>
          </a:r>
        </a:p>
      </dsp:txBody>
      <dsp:txXfrm>
        <a:off x="494414" y="85084"/>
        <a:ext cx="6207048" cy="825776"/>
      </dsp:txXfrm>
    </dsp:sp>
    <dsp:sp modelId="{A91B0705-2DDB-4021-A7B5-975AD575BF85}">
      <dsp:nvSpPr>
        <dsp:cNvPr id="0" name=""/>
        <dsp:cNvSpPr/>
      </dsp:nvSpPr>
      <dsp:spPr>
        <a:xfrm>
          <a:off x="0" y="3368882"/>
          <a:ext cx="8994847" cy="1953000"/>
        </a:xfrm>
        <a:prstGeom prst="rect">
          <a:avLst/>
        </a:prstGeom>
        <a:solidFill>
          <a:srgbClr val="F1D0E6">
            <a:alpha val="90000"/>
          </a:srgb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100" tIns="645668" rIns="698100" bIns="170688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sz="2400" b="0" kern="1200" dirty="0" err="1"/>
            <a:t>Accompagnement</a:t>
          </a:r>
          <a:r>
            <a:rPr lang="en-US" sz="2400" b="0" kern="1200" dirty="0"/>
            <a:t> des </a:t>
          </a:r>
          <a:r>
            <a:rPr lang="en-US" sz="2400" b="0" kern="1200" dirty="0" err="1"/>
            <a:t>personnes</a:t>
          </a:r>
          <a:r>
            <a:rPr lang="en-US" sz="2400" b="0" kern="1200" dirty="0"/>
            <a:t> </a:t>
          </a:r>
          <a:r>
            <a:rPr lang="en-US" sz="2400" b="0" kern="1200" dirty="0" err="1"/>
            <a:t>éloignées</a:t>
          </a:r>
          <a:r>
            <a:rPr lang="en-US" sz="2400" b="0" kern="1200" dirty="0"/>
            <a:t> de </a:t>
          </a:r>
          <a:r>
            <a:rPr lang="en-US" sz="2400" b="0" kern="1200" dirty="0" err="1"/>
            <a:t>l’emploi</a:t>
          </a:r>
          <a:r>
            <a:rPr lang="en-US" sz="2400" b="0" kern="1200" dirty="0"/>
            <a:t> pour les aider à </a:t>
          </a:r>
          <a:r>
            <a:rPr lang="en-US" sz="2400" b="0" kern="1200" dirty="0" err="1"/>
            <a:t>trouver</a:t>
          </a:r>
          <a:r>
            <a:rPr lang="en-US" sz="2400" b="0" kern="1200" dirty="0"/>
            <a:t> un </a:t>
          </a:r>
          <a:r>
            <a:rPr lang="en-US" sz="2400" b="0" kern="1200" dirty="0" err="1"/>
            <a:t>emploi</a:t>
          </a:r>
          <a:r>
            <a:rPr lang="en-US" sz="2400" b="0" kern="1200" dirty="0"/>
            <a:t> durable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sz="2400" b="0" kern="1200" dirty="0" err="1"/>
            <a:t>Jouent</a:t>
          </a:r>
          <a:r>
            <a:rPr lang="en-US" sz="2400" b="0" kern="1200" dirty="0"/>
            <a:t> le </a:t>
          </a:r>
          <a:r>
            <a:rPr lang="en-US" sz="2400" b="0" kern="1200" dirty="0" err="1"/>
            <a:t>rôle</a:t>
          </a:r>
          <a:r>
            <a:rPr lang="en-US" sz="2400" b="0" kern="1200" dirty="0"/>
            <a:t> </a:t>
          </a:r>
          <a:r>
            <a:rPr lang="en-US" sz="2400" b="0" kern="1200" dirty="0" err="1"/>
            <a:t>d’intermédiaire</a:t>
          </a:r>
          <a:r>
            <a:rPr lang="en-US" sz="2400" b="0" kern="1200" dirty="0"/>
            <a:t> avec les </a:t>
          </a:r>
          <a:r>
            <a:rPr lang="en-US" sz="2400" b="0" kern="1200" dirty="0" err="1"/>
            <a:t>entreprises</a:t>
          </a:r>
          <a:endParaRPr lang="en-US" sz="2400" b="0" kern="1200" dirty="0"/>
        </a:p>
      </dsp:txBody>
      <dsp:txXfrm>
        <a:off x="0" y="3368882"/>
        <a:ext cx="8994847" cy="1953000"/>
      </dsp:txXfrm>
    </dsp:sp>
    <dsp:sp modelId="{2B3EC8DB-8F60-4F22-B5C3-B3A3F35CF220}">
      <dsp:nvSpPr>
        <dsp:cNvPr id="0" name=""/>
        <dsp:cNvSpPr/>
      </dsp:nvSpPr>
      <dsp:spPr>
        <a:xfrm>
          <a:off x="449742" y="2911322"/>
          <a:ext cx="6296392" cy="915120"/>
        </a:xfrm>
        <a:prstGeom prst="roundRect">
          <a:avLst/>
        </a:prstGeom>
        <a:solidFill>
          <a:srgbClr val="DD026F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7989" tIns="0" rIns="237989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ptos" panose="020B0004020202020204" pitchFamily="34" charset="0"/>
            <a:buNone/>
          </a:pPr>
          <a:r>
            <a:rPr lang="fr-BE" sz="2400" b="1" u="none" kern="120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Missions régionales pour l’Emploi (MIRE)</a:t>
          </a:r>
          <a:endParaRPr lang="en-US" sz="2400" b="0" u="none" kern="1200">
            <a:solidFill>
              <a:schemeClr val="bg1"/>
            </a:solidFill>
          </a:endParaRPr>
        </a:p>
      </dsp:txBody>
      <dsp:txXfrm>
        <a:off x="494414" y="2955994"/>
        <a:ext cx="6207048" cy="82577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A7919F-CA06-43B2-B10A-5B5A2E38C21D}">
      <dsp:nvSpPr>
        <dsp:cNvPr id="0" name=""/>
        <dsp:cNvSpPr/>
      </dsp:nvSpPr>
      <dsp:spPr>
        <a:xfrm>
          <a:off x="0" y="377044"/>
          <a:ext cx="8994847" cy="3187800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100" tIns="479044" rIns="698100" bIns="170688" numCol="1" spcCol="1270" anchor="t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2400" b="0" kern="1200" dirty="0">
              <a:solidFill>
                <a:schemeClr val="tx1"/>
              </a:solidFill>
            </a:rPr>
            <a:t>Formations pour adultes en alternance (apprentissage d’un métier)</a:t>
          </a:r>
          <a:endParaRPr lang="en-US" sz="2000" b="0" kern="1200" dirty="0">
            <a:solidFill>
              <a:schemeClr val="tx1"/>
            </a:solidFill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2400" b="0" kern="1200" dirty="0">
              <a:solidFill>
                <a:schemeClr val="tx1"/>
              </a:solidFill>
            </a:rPr>
            <a:t>Formations pour jeunes en alternance (apprentissage d’un métier à partir de 15 ans)</a:t>
          </a:r>
          <a:endParaRPr lang="en-US" sz="2000" b="0" kern="1200" dirty="0">
            <a:solidFill>
              <a:schemeClr val="tx1"/>
            </a:solidFill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2400" b="0" kern="1200" dirty="0">
              <a:solidFill>
                <a:schemeClr val="tx1"/>
              </a:solidFill>
            </a:rPr>
            <a:t>Formations à la création ou reprise d’entreprise (formation de chef d’entreprise)</a:t>
          </a:r>
          <a:endParaRPr lang="en-US" sz="2000" b="0" kern="1200" dirty="0">
            <a:solidFill>
              <a:schemeClr val="tx1"/>
            </a:solidFill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2400" b="0" kern="1200" dirty="0">
              <a:solidFill>
                <a:schemeClr val="tx1"/>
              </a:solidFill>
            </a:rPr>
            <a:t>Formations continues pour le perfectionnement</a:t>
          </a:r>
          <a:endParaRPr lang="en-US" sz="2000" b="0" kern="1200" dirty="0">
            <a:solidFill>
              <a:schemeClr val="tx1"/>
            </a:solidFill>
          </a:endParaRPr>
        </a:p>
      </dsp:txBody>
      <dsp:txXfrm>
        <a:off x="0" y="377044"/>
        <a:ext cx="8994847" cy="3187800"/>
      </dsp:txXfrm>
    </dsp:sp>
    <dsp:sp modelId="{82CE556B-24AB-42D9-AAEC-9F95267ACE33}">
      <dsp:nvSpPr>
        <dsp:cNvPr id="0" name=""/>
        <dsp:cNvSpPr/>
      </dsp:nvSpPr>
      <dsp:spPr>
        <a:xfrm>
          <a:off x="449742" y="37564"/>
          <a:ext cx="6296392" cy="678960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rgbClr val="CDD84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7989" tIns="0" rIns="237989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400" b="1" u="none" kern="1200">
              <a:solidFill>
                <a:schemeClr val="bg1"/>
              </a:solidFill>
            </a:rPr>
            <a:t>IFAPME</a:t>
          </a:r>
          <a:endParaRPr lang="en-US" sz="2000" b="0" u="none" kern="1200">
            <a:solidFill>
              <a:schemeClr val="bg1"/>
            </a:solidFill>
          </a:endParaRPr>
        </a:p>
      </dsp:txBody>
      <dsp:txXfrm>
        <a:off x="482886" y="70708"/>
        <a:ext cx="6230104" cy="612672"/>
      </dsp:txXfrm>
    </dsp:sp>
    <dsp:sp modelId="{BFC3B16A-86C8-44B8-8F40-5CD7D586B7CC}">
      <dsp:nvSpPr>
        <dsp:cNvPr id="0" name=""/>
        <dsp:cNvSpPr/>
      </dsp:nvSpPr>
      <dsp:spPr>
        <a:xfrm>
          <a:off x="0" y="3985994"/>
          <a:ext cx="8994847" cy="2137275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rgbClr val="CDD84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100" tIns="479044" rIns="698100" bIns="170688" numCol="1" spcCol="1270" anchor="t" anchorCtr="0">
          <a:noAutofit/>
        </a:bodyPr>
        <a:lstStyle/>
        <a:p>
          <a:pPr marL="0" marR="0" lvl="0" indent="0" algn="just" defTabSz="12446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en-US" sz="2400" b="0" kern="1200" dirty="0">
              <a:solidFill>
                <a:schemeClr val="tx1"/>
              </a:solidFill>
            </a:rPr>
            <a:t> </a:t>
          </a:r>
          <a:r>
            <a:rPr lang="fr-BE" sz="2400" b="0" kern="1200" noProof="0" dirty="0">
              <a:solidFill>
                <a:schemeClr val="tx1"/>
              </a:solidFill>
            </a:rPr>
            <a:t>Enseignement pour adultes permettant de suivre des formations de niveau secondaire ou supérieur et, ce, souvent en parallèle d’une activité professionnelle</a:t>
          </a:r>
        </a:p>
        <a:p>
          <a:pPr marL="0" marR="0" lvl="0" indent="0" algn="just" defTabSz="12446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fr-BE" sz="2400" b="0" kern="1200" noProof="0" dirty="0">
              <a:solidFill>
                <a:schemeClr val="tx1"/>
              </a:solidFill>
            </a:rPr>
            <a:t> Possibilité d’obtention du CESS</a:t>
          </a:r>
        </a:p>
      </dsp:txBody>
      <dsp:txXfrm>
        <a:off x="0" y="3985994"/>
        <a:ext cx="8994847" cy="2137275"/>
      </dsp:txXfrm>
    </dsp:sp>
    <dsp:sp modelId="{CF9FA3CC-9FFD-4599-A21E-7E51648274CE}">
      <dsp:nvSpPr>
        <dsp:cNvPr id="0" name=""/>
        <dsp:cNvSpPr/>
      </dsp:nvSpPr>
      <dsp:spPr>
        <a:xfrm>
          <a:off x="449742" y="3689044"/>
          <a:ext cx="6296392" cy="678960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rgbClr val="CDD84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7989" tIns="0" rIns="237989" bIns="0" numCol="1" spcCol="1270" anchor="ctr" anchorCtr="0">
          <a:noAutofit/>
        </a:bodyPr>
        <a:lstStyle/>
        <a:p>
          <a:pPr marL="0" marR="0" lvl="0" indent="0" algn="ctr" defTabSz="12446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ptos" panose="020B0004020202020204" pitchFamily="34" charset="0"/>
            <a:buNone/>
            <a:tabLst/>
            <a:defRPr/>
          </a:pPr>
          <a:r>
            <a:rPr lang="en-US" sz="2400" b="1" u="none" kern="1200">
              <a:solidFill>
                <a:schemeClr val="bg1"/>
              </a:solidFill>
            </a:rPr>
            <a:t>Enseignement pour Adultes</a:t>
          </a:r>
          <a:br>
            <a:rPr lang="en-US" sz="2400" b="1" u="none" kern="1200">
              <a:solidFill>
                <a:schemeClr val="bg1"/>
              </a:solidFill>
            </a:rPr>
          </a:br>
          <a:r>
            <a:rPr lang="en-US" sz="1800" b="1" u="none" kern="1200">
              <a:solidFill>
                <a:schemeClr val="bg1"/>
              </a:solidFill>
            </a:rPr>
            <a:t>(anciennement Promotion Sociale)</a:t>
          </a:r>
          <a:endParaRPr lang="en-US" sz="2400" b="0" u="none" kern="1200">
            <a:solidFill>
              <a:schemeClr val="bg1"/>
            </a:solidFill>
          </a:endParaRPr>
        </a:p>
      </dsp:txBody>
      <dsp:txXfrm>
        <a:off x="482886" y="3722188"/>
        <a:ext cx="6230104" cy="612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1F2AD0-80E4-4E27-8C99-30232B54141A}" type="datetimeFigureOut">
              <a:rPr lang="fr-BE" smtClean="0"/>
              <a:t>23-06-25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5A6624-E6B0-45CC-894B-4F2EF435199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15367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BE"/>
              <a:t>Augmentation nette de 57.511 personnes (+51,7%) au CPAS en 10 ans pour la Wallonie </a:t>
            </a:r>
            <a:r>
              <a:rPr lang="fr-BE">
                <a:sym typeface="Wingdings" panose="05000000000000000000" pitchFamily="2" charset="2"/>
              </a:rPr>
              <a:t></a:t>
            </a:r>
            <a:r>
              <a:rPr lang="fr-BE"/>
              <a:t> 168.851 personnes au 1</a:t>
            </a:r>
            <a:r>
              <a:rPr lang="fr-BE" baseline="30000"/>
              <a:t>er</a:t>
            </a:r>
            <a:r>
              <a:rPr lang="fr-BE"/>
              <a:t> janvier 2025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BE"/>
              <a:t>Augmentation nette de 22.394 personnes (+66,1%) pour la part des -25 ans au CPAS en 10 ans pour la Wallonie </a:t>
            </a:r>
            <a:r>
              <a:rPr lang="fr-BE">
                <a:sym typeface="Wingdings" panose="05000000000000000000" pitchFamily="2" charset="2"/>
              </a:rPr>
              <a:t></a:t>
            </a:r>
            <a:r>
              <a:rPr lang="fr-BE"/>
              <a:t> 56.286 personnes au 1</a:t>
            </a:r>
            <a:r>
              <a:rPr lang="fr-BE" baseline="30000"/>
              <a:t>er</a:t>
            </a:r>
            <a:r>
              <a:rPr lang="fr-BE"/>
              <a:t> janvier 2025 (33,3% de la somme totale des bénéficiaires)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BE"/>
              <a:t>Augmentation nette de 8.288 personnes de -25 ans au CPAS à partir du COVID.</a:t>
            </a:r>
          </a:p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A6624-E6B0-45CC-894B-4F2EF435199B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91811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A6624-E6B0-45CC-894B-4F2EF435199B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67545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Conducteur poids-lourds</a:t>
            </a:r>
            <a:endParaRPr kumimoji="0" lang="fr-FR" altLang="fr-FR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mécanicien automobile et entretien de véhicules</a:t>
            </a:r>
            <a:endParaRPr kumimoji="0" lang="fr-FR" altLang="fr-FR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3"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Electricien de maintenance</a:t>
            </a:r>
            <a:endParaRPr kumimoji="0" lang="fr-FR" altLang="fr-FR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4"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Agent administratif</a:t>
            </a:r>
            <a:endParaRPr kumimoji="0" lang="fr-FR" altLang="fr-FR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5"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Electromécanicien</a:t>
            </a:r>
            <a:endParaRPr kumimoji="0" lang="fr-FR" altLang="fr-FR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6"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Couvreur</a:t>
            </a:r>
            <a:endParaRPr kumimoji="0" lang="fr-FR" altLang="fr-FR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7"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Maçon</a:t>
            </a:r>
            <a:endParaRPr kumimoji="0" lang="fr-FR" altLang="fr-FR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8"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Ouvrier de routes et de voiries</a:t>
            </a:r>
            <a:endParaRPr kumimoji="0" lang="fr-FR" altLang="fr-FR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9"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Infirmier</a:t>
            </a:r>
            <a:endParaRPr kumimoji="0" lang="fr-FR" altLang="fr-FR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10"/>
              <a:tabLst/>
            </a:pPr>
            <a:r>
              <a:rPr lang="fr-FR" altLang="fr-FR" sz="1200">
                <a:solidFill>
                  <a:srgbClr val="000000"/>
                </a:solidFill>
                <a:latin typeface="Arial" panose="020B0604020202020204" pitchFamily="34" charset="0"/>
              </a:rPr>
              <a:t>Vendeur</a:t>
            </a:r>
            <a:endParaRPr kumimoji="0" lang="fr-FR" altLang="fr-FR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A6624-E6B0-45CC-894B-4F2EF435199B}" type="slidenum">
              <a:rPr lang="fr-BE" smtClean="0"/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02514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TEC, CTH Gembloux, ECEPS/CPA/IFAPME, Forem Environnement, </a:t>
            </a:r>
            <a:r>
              <a:rPr lang="fr-BE" err="1"/>
              <a:t>Technocampus</a:t>
            </a:r>
            <a:r>
              <a:rPr lang="fr-BE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5A6624-E6B0-45CC-894B-4F2EF435199B}" type="slidenum">
              <a:rPr lang="fr-BE" smtClean="0"/>
              <a:t>35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08999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EB65AFB9-B435-04C8-A5D5-F4DDB8BF05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0173" y="1887665"/>
            <a:ext cx="7860423" cy="2387600"/>
          </a:xfrm>
        </p:spPr>
        <p:txBody>
          <a:bodyPr>
            <a:normAutofit/>
          </a:bodyPr>
          <a:lstStyle>
            <a:lvl1pPr>
              <a:defRPr sz="4000" b="1" i="0">
                <a:latin typeface="Poppins" pitchFamily="2" charset="77"/>
                <a:cs typeface="Poppins" pitchFamily="2" charset="77"/>
              </a:defRPr>
            </a:lvl1pPr>
          </a:lstStyle>
          <a:p>
            <a:pPr algn="l"/>
            <a:r>
              <a:rPr lang="fr-BE" sz="5400" b="1">
                <a:solidFill>
                  <a:srgbClr val="202020"/>
                </a:solidFill>
                <a:effectLst/>
                <a:latin typeface="Poppins SemiBold" pitchFamily="2" charset="77"/>
                <a:cs typeface="Poppins SemiBold" pitchFamily="2" charset="77"/>
              </a:rPr>
              <a:t>Présentation</a:t>
            </a:r>
            <a:r>
              <a:rPr lang="fr-BE" sz="5400" b="0" i="0">
                <a:solidFill>
                  <a:srgbClr val="202020"/>
                </a:solidFill>
                <a:effectLst/>
                <a:latin typeface="Poppins" pitchFamily="2" charset="77"/>
                <a:cs typeface="Poppins" pitchFamily="2" charset="77"/>
              </a:rPr>
              <a:t> </a:t>
            </a:r>
            <a:br>
              <a:rPr lang="fr-BE" sz="5400">
                <a:solidFill>
                  <a:srgbClr val="202020"/>
                </a:solidFill>
                <a:effectLst/>
                <a:latin typeface="Poppins" pitchFamily="2" charset="77"/>
                <a:cs typeface="Poppins" pitchFamily="2" charset="77"/>
              </a:rPr>
            </a:br>
            <a:r>
              <a:rPr lang="fr-BE" sz="4800" b="0" i="0" err="1">
                <a:solidFill>
                  <a:srgbClr val="202020"/>
                </a:solidFill>
                <a:effectLst/>
                <a:latin typeface="Poppins" pitchFamily="2" charset="77"/>
                <a:cs typeface="Poppins" pitchFamily="2" charset="77"/>
              </a:rPr>
              <a:t>powerpoint</a:t>
            </a:r>
            <a:r>
              <a:rPr lang="fr-BE" sz="4800" b="0" i="0">
                <a:solidFill>
                  <a:srgbClr val="202020"/>
                </a:solidFill>
                <a:effectLst/>
                <a:latin typeface="Poppins" pitchFamily="2" charset="77"/>
                <a:cs typeface="Poppins" pitchFamily="2" charset="77"/>
              </a:rPr>
              <a:t> AJ</a:t>
            </a:r>
            <a:br>
              <a:rPr lang="fr-BE" sz="5400">
                <a:solidFill>
                  <a:srgbClr val="202020"/>
                </a:solidFill>
                <a:effectLst/>
                <a:latin typeface="Poppins" pitchFamily="2" charset="77"/>
                <a:cs typeface="Poppins" pitchFamily="2" charset="77"/>
              </a:rPr>
            </a:br>
            <a:endParaRPr lang="fr-FR" sz="540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A6779B9C-D9C0-3386-F55E-8B7A1C2CA7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0173" y="3948028"/>
            <a:ext cx="5109107" cy="982318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fr-FR" sz="1800" b="0" i="0">
                <a:solidFill>
                  <a:srgbClr val="231F25"/>
                </a:solidFill>
                <a:effectLst/>
                <a:latin typeface="Poppins" pitchFamily="2" charset="77"/>
                <a:cs typeface="Poppins" pitchFamily="2" charset="77"/>
              </a:rPr>
              <a:t>Modifiez le style des sous-titres du masque</a:t>
            </a:r>
            <a:endParaRPr lang="fr-FR" sz="180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283F188-D6E1-45BF-3A9B-E721FF8CEF9A}"/>
              </a:ext>
            </a:extLst>
          </p:cNvPr>
          <p:cNvSpPr txBox="1"/>
          <p:nvPr/>
        </p:nvSpPr>
        <p:spPr>
          <a:xfrm>
            <a:off x="560173" y="4970507"/>
            <a:ext cx="1762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800">
                <a:solidFill>
                  <a:srgbClr val="000000"/>
                </a:solidFill>
                <a:effectLst/>
                <a:latin typeface="Poppins" pitchFamily="2" charset="77"/>
                <a:cs typeface="Poppins" pitchFamily="2" charset="77"/>
              </a:rPr>
              <a:t>2025</a:t>
            </a:r>
            <a:endParaRPr lang="fr-FR" sz="480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7" name="Espace réservé de la date 16">
            <a:extLst>
              <a:ext uri="{FF2B5EF4-FFF2-40B4-BE49-F238E27FC236}">
                <a16:creationId xmlns:a16="http://schemas.microsoft.com/office/drawing/2014/main" id="{D101E487-3DEE-F8EA-218C-EE57F1FE7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F317-8193-4E8B-B6CA-520575D31975}" type="datetimeFigureOut">
              <a:rPr lang="fr-BE" smtClean="0"/>
              <a:t>23-06-25</a:t>
            </a:fld>
            <a:endParaRPr lang="fr-BE"/>
          </a:p>
        </p:txBody>
      </p:sp>
      <p:sp>
        <p:nvSpPr>
          <p:cNvPr id="18" name="Espace réservé du pied de page 17">
            <a:extLst>
              <a:ext uri="{FF2B5EF4-FFF2-40B4-BE49-F238E27FC236}">
                <a16:creationId xmlns:a16="http://schemas.microsoft.com/office/drawing/2014/main" id="{789AD955-2634-CEF6-99EF-F544B14A5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D6E36972-E9FE-125B-99EB-8CA987372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2B11-FFA1-4F3C-97CD-1BE19E07D5C3}" type="slidenum">
              <a:rPr lang="fr-BE" smtClean="0"/>
              <a:t>‹N°›</a:t>
            </a:fld>
            <a:endParaRPr lang="fr-BE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C79ECAF2-C394-36D6-4374-76460D433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04" y="342438"/>
            <a:ext cx="5778500" cy="12065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8826E1C-EDE6-2357-E178-1B8B79A9D612}"/>
              </a:ext>
            </a:extLst>
          </p:cNvPr>
          <p:cNvSpPr/>
          <p:nvPr/>
        </p:nvSpPr>
        <p:spPr>
          <a:xfrm>
            <a:off x="674473" y="5715007"/>
            <a:ext cx="1347758" cy="86497"/>
          </a:xfrm>
          <a:prstGeom prst="rect">
            <a:avLst/>
          </a:prstGeom>
          <a:solidFill>
            <a:srgbClr val="74BF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BF83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338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4909B8-23AD-5FA7-3F62-A0C62175F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739" y="1002675"/>
            <a:ext cx="10515600" cy="96961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E84D7D-5EC5-8469-53C2-D7BC5B5DE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739" y="2187574"/>
            <a:ext cx="10515600" cy="373821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55A165-B3C6-5FCD-0759-27854783C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F317-8193-4E8B-B6CA-520575D31975}" type="datetimeFigureOut">
              <a:rPr lang="fr-BE" smtClean="0"/>
              <a:t>23-06-25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771C52-3E8E-56B5-E50F-572EF1263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10DC37-149B-92F8-341A-672466037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2B11-FFA1-4F3C-97CD-1BE19E07D5C3}" type="slidenum">
              <a:rPr lang="fr-BE" smtClean="0"/>
              <a:t>‹N°›</a:t>
            </a:fld>
            <a:endParaRPr lang="fr-BE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DFCA7CB-C60A-0B4B-89D0-23B40F369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10" y="99530"/>
            <a:ext cx="2726001" cy="56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00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81F49B-7A69-D209-0AD3-15F80C4B2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196" y="1068778"/>
            <a:ext cx="10515600" cy="97258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5B84B88-E801-06F7-B9F1-E218CE0BD2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8196" y="2726407"/>
            <a:ext cx="4678301" cy="2712491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Roboto" pitchFamily="2" charset="0"/>
                <a:ea typeface="Roboto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indent="0" algn="just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Lorem ipsum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dolor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sit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amet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,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consectetur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adipiscing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elit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,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sed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do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eiusmod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tempor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incididunt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ut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labore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et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dolore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magna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aliqua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. Ut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enim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ad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minim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veniam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,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quis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nostrud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exercitation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.</a:t>
            </a:r>
            <a:endParaRPr lang="fr-FR" sz="240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98B3625-6212-8DDC-4016-98910593F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F317-8193-4E8B-B6CA-520575D31975}" type="datetimeFigureOut">
              <a:rPr lang="fr-BE" smtClean="0"/>
              <a:t>23-06-25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ADD8E0-B672-CBFC-6B2E-2ADA98313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51DAD4-D9E6-258C-CC3B-9B2952202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2B11-FFA1-4F3C-97CD-1BE19E07D5C3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D83E4F5D-416A-F21B-5559-C2DECC81281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485495" y="2683312"/>
            <a:ext cx="4678301" cy="2712491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Roboto" pitchFamily="2" charset="0"/>
                <a:ea typeface="Roboto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indent="0" algn="just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Lorem ipsum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dolor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sit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amet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,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consectetur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adipiscing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elit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,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sed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do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eiusmod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tempor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incididunt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ut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labore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et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dolore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magna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aliqua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. Ut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enim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ad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minim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veniam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,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quis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nostrud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exercitation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.</a:t>
            </a:r>
            <a:endParaRPr lang="fr-FR" sz="2400">
              <a:latin typeface="Roboto" pitchFamily="2" charset="0"/>
              <a:ea typeface="Roboto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BDFD348-7CCF-90FB-4E03-5C0AB3B17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10" y="99530"/>
            <a:ext cx="2726001" cy="56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10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B371A5-4CDB-6C9B-C64E-878D678A3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418" y="1042479"/>
            <a:ext cx="10105902" cy="76029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9896049-8332-4D70-ED59-60169DE47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F317-8193-4E8B-B6CA-520575D31975}" type="datetimeFigureOut">
              <a:rPr lang="fr-BE" smtClean="0"/>
              <a:t>23-06-25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A4DE15E-38E1-B6B1-A564-9B1FD4996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7D65D59-E0EB-DF94-30BB-2CA7824B4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2B11-FFA1-4F3C-97CD-1BE19E07D5C3}" type="slidenum">
              <a:rPr lang="fr-BE" smtClean="0"/>
              <a:t>‹N°›</a:t>
            </a:fld>
            <a:endParaRPr lang="fr-BE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983F68D3-31E9-263D-0E34-2BBE13C9F85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968284" y="2342738"/>
            <a:ext cx="9717035" cy="2712491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Roboto" pitchFamily="2" charset="0"/>
                <a:ea typeface="Roboto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indent="0" algn="just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Lorem ipsum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dolor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sit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amet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,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consectetur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adipiscing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elit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,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sed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do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eiusmod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tempor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incididunt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ut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labore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et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dolore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magna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aliqua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. Ut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enim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ad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minim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veniam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,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quis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nostrud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24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exercitation</a:t>
            </a:r>
            <a:r>
              <a:rPr lang="fr-BE" sz="24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.</a:t>
            </a:r>
            <a:endParaRPr lang="fr-FR" sz="2400">
              <a:latin typeface="Roboto" pitchFamily="2" charset="0"/>
              <a:ea typeface="Roboto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71780FA-C93E-94D2-5B64-EADEA1278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10" y="99530"/>
            <a:ext cx="2726001" cy="56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06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1B9835E-9E82-0985-3C31-180E4078B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F317-8193-4E8B-B6CA-520575D31975}" type="datetimeFigureOut">
              <a:rPr lang="fr-BE" smtClean="0"/>
              <a:t>23-06-25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2058D41-ED74-7BD8-7C78-32EEE3CAA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E3A1C43-381D-C0FF-B9EB-734C14D15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2B11-FFA1-4F3C-97CD-1BE19E07D5C3}" type="slidenum">
              <a:rPr lang="fr-BE" smtClean="0"/>
              <a:t>‹N°›</a:t>
            </a:fld>
            <a:endParaRPr lang="fr-BE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4C6B7E9-DB49-7ECC-6DE5-93909DC76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10" y="99530"/>
            <a:ext cx="2726001" cy="56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58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EF279D-46B2-74A0-4A8A-6819F30BA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33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7ED0FE-ED9C-076B-C153-FA462149E2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9097867-78DC-07DF-81D8-3E8FACAADD9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6033" y="2648196"/>
            <a:ext cx="3932237" cy="3220791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latin typeface="Roboto" pitchFamily="2" charset="0"/>
                <a:ea typeface="Roboto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2200"/>
              </a:spcBef>
              <a:spcAft>
                <a:spcPts val="0"/>
              </a:spcAft>
              <a:buClr>
                <a:srgbClr val="D96D6E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r-BE" sz="16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Lorem ipsum </a:t>
            </a:r>
            <a:r>
              <a:rPr lang="fr-BE" sz="16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dolor</a:t>
            </a:r>
            <a:r>
              <a:rPr lang="fr-BE" sz="16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16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sit</a:t>
            </a:r>
            <a:r>
              <a:rPr lang="fr-BE" sz="16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16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amet</a:t>
            </a:r>
            <a:r>
              <a:rPr lang="fr-BE" sz="16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, </a:t>
            </a:r>
            <a:r>
              <a:rPr lang="fr-BE" sz="16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consectetur</a:t>
            </a:r>
            <a:r>
              <a:rPr lang="fr-BE" sz="16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16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adipiscing</a:t>
            </a:r>
            <a:r>
              <a:rPr lang="fr-BE" sz="16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16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elit</a:t>
            </a:r>
            <a:r>
              <a:rPr lang="fr-BE" sz="16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, </a:t>
            </a:r>
            <a:r>
              <a:rPr lang="fr-BE" sz="16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sed</a:t>
            </a:r>
            <a:r>
              <a:rPr lang="fr-BE" sz="16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do </a:t>
            </a:r>
            <a:r>
              <a:rPr lang="fr-BE" sz="16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eiusmod</a:t>
            </a:r>
            <a:r>
              <a:rPr lang="fr-BE" sz="16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16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tempor</a:t>
            </a:r>
            <a:r>
              <a:rPr lang="fr-BE" sz="16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16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incididunt</a:t>
            </a:r>
            <a:r>
              <a:rPr lang="fr-BE" sz="16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ut </a:t>
            </a:r>
            <a:r>
              <a:rPr lang="fr-BE" sz="16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labore</a:t>
            </a:r>
            <a:r>
              <a:rPr lang="fr-BE" sz="16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et </a:t>
            </a:r>
            <a:r>
              <a:rPr lang="fr-BE" sz="16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dolore</a:t>
            </a:r>
            <a:r>
              <a:rPr lang="fr-BE" sz="16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magna </a:t>
            </a:r>
            <a:r>
              <a:rPr lang="fr-BE" sz="16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aliqua</a:t>
            </a:r>
            <a:r>
              <a:rPr lang="fr-BE" sz="16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. Ut </a:t>
            </a:r>
            <a:r>
              <a:rPr lang="fr-BE" sz="16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enim</a:t>
            </a:r>
            <a:r>
              <a:rPr lang="fr-BE" sz="16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ad </a:t>
            </a:r>
            <a:r>
              <a:rPr lang="fr-BE" sz="16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minim</a:t>
            </a:r>
            <a:r>
              <a:rPr lang="fr-BE" sz="16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16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veniam</a:t>
            </a:r>
            <a:r>
              <a:rPr lang="fr-BE" sz="16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, </a:t>
            </a:r>
            <a:r>
              <a:rPr lang="fr-BE" sz="16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quis</a:t>
            </a:r>
            <a:r>
              <a:rPr lang="fr-BE" sz="16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16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nostrud</a:t>
            </a:r>
            <a:r>
              <a:rPr lang="fr-BE" sz="16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16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exercitation</a:t>
            </a:r>
            <a:r>
              <a:rPr lang="fr-BE" sz="16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. Lorem ipsum </a:t>
            </a:r>
            <a:r>
              <a:rPr lang="fr-BE" sz="16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dolor</a:t>
            </a:r>
            <a:r>
              <a:rPr lang="fr-BE" sz="16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16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sit</a:t>
            </a:r>
            <a:r>
              <a:rPr lang="fr-BE" sz="16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16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amet</a:t>
            </a:r>
            <a:r>
              <a:rPr lang="fr-BE" sz="16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, </a:t>
            </a:r>
            <a:r>
              <a:rPr lang="fr-BE" sz="16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consectetur</a:t>
            </a:r>
            <a:r>
              <a:rPr lang="fr-BE" sz="16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16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adipiscing</a:t>
            </a:r>
            <a:r>
              <a:rPr lang="fr-BE" sz="16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16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elit</a:t>
            </a:r>
            <a:r>
              <a:rPr lang="fr-BE" sz="16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, </a:t>
            </a:r>
            <a:r>
              <a:rPr lang="fr-BE" sz="16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sed</a:t>
            </a:r>
            <a:r>
              <a:rPr lang="fr-BE" sz="16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do </a:t>
            </a:r>
            <a:r>
              <a:rPr lang="fr-BE" sz="16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eiusmod</a:t>
            </a:r>
            <a:r>
              <a:rPr lang="fr-BE" sz="16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16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tempor</a:t>
            </a:r>
            <a:r>
              <a:rPr lang="fr-BE" sz="16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16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incididunt</a:t>
            </a:r>
            <a:r>
              <a:rPr lang="fr-BE" sz="16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ut </a:t>
            </a:r>
            <a:r>
              <a:rPr lang="fr-BE" sz="16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labore</a:t>
            </a:r>
            <a:r>
              <a:rPr lang="fr-BE" sz="16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et </a:t>
            </a:r>
            <a:r>
              <a:rPr lang="fr-BE" sz="16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dolore</a:t>
            </a:r>
            <a:r>
              <a:rPr lang="fr-BE" sz="16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magna </a:t>
            </a:r>
            <a:r>
              <a:rPr lang="fr-BE" sz="16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aliqua</a:t>
            </a:r>
            <a:r>
              <a:rPr lang="fr-BE" sz="16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. Ut </a:t>
            </a:r>
            <a:r>
              <a:rPr lang="fr-BE" sz="16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enim</a:t>
            </a:r>
            <a:r>
              <a:rPr lang="fr-BE" sz="16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ad </a:t>
            </a:r>
            <a:r>
              <a:rPr lang="fr-BE" sz="16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minim</a:t>
            </a:r>
            <a:r>
              <a:rPr lang="fr-BE" sz="16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16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veniam</a:t>
            </a:r>
            <a:r>
              <a:rPr lang="fr-BE" sz="16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, </a:t>
            </a:r>
            <a:r>
              <a:rPr lang="fr-BE" sz="16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quis</a:t>
            </a:r>
            <a:r>
              <a:rPr lang="fr-BE" sz="16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16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nostrud</a:t>
            </a:r>
            <a:r>
              <a:rPr lang="fr-BE" sz="16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BE" sz="1600" err="1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exercitation</a:t>
            </a:r>
            <a:r>
              <a:rPr lang="fr-BE" sz="1600">
                <a:solidFill>
                  <a:srgbClr val="202020"/>
                </a:solidFill>
                <a:latin typeface="Roboto" pitchFamily="2" charset="0"/>
                <a:ea typeface="Roboto" pitchFamily="2" charset="0"/>
              </a:rPr>
              <a:t>.</a:t>
            </a:r>
            <a:endParaRPr lang="fr-FR" sz="1600">
              <a:latin typeface="Roboto" pitchFamily="2" charset="0"/>
              <a:ea typeface="Roboto" pitchFamily="2" charset="0"/>
            </a:endParaRPr>
          </a:p>
          <a:p>
            <a:pPr marL="0" indent="0" algn="just">
              <a:lnSpc>
                <a:spcPct val="120000"/>
              </a:lnSpc>
              <a:buFont typeface="Arial" panose="020B0604020202020204" pitchFamily="34" charset="0"/>
              <a:buNone/>
            </a:pPr>
            <a:endParaRPr lang="fr-FR" sz="1600">
              <a:latin typeface="Roboto" pitchFamily="2" charset="0"/>
              <a:ea typeface="Roboto" pitchFamily="2" charset="0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42EFDA9-60DE-E020-31D1-816F27445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F317-8193-4E8B-B6CA-520575D31975}" type="datetimeFigureOut">
              <a:rPr lang="fr-BE" smtClean="0"/>
              <a:t>23-06-25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B54DD21-C80C-0E50-D333-D579A5B8E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1529738-101C-F945-68D4-CE51039C1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2B11-FFA1-4F3C-97CD-1BE19E07D5C3}" type="slidenum">
              <a:rPr lang="fr-BE" smtClean="0"/>
              <a:t>‹N°›</a:t>
            </a:fld>
            <a:endParaRPr lang="fr-BE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616E29A-D04C-E070-C8BA-7702562FE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10" y="99530"/>
            <a:ext cx="2726001" cy="56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6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e la date 16">
            <a:extLst>
              <a:ext uri="{FF2B5EF4-FFF2-40B4-BE49-F238E27FC236}">
                <a16:creationId xmlns:a16="http://schemas.microsoft.com/office/drawing/2014/main" id="{D101E487-3DEE-F8EA-218C-EE57F1FE7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F317-8193-4E8B-B6CA-520575D31975}" type="datetimeFigureOut">
              <a:rPr lang="fr-BE" smtClean="0"/>
              <a:t>23-06-25</a:t>
            </a:fld>
            <a:endParaRPr lang="fr-BE"/>
          </a:p>
        </p:txBody>
      </p:sp>
      <p:sp>
        <p:nvSpPr>
          <p:cNvPr id="18" name="Espace réservé du pied de page 17">
            <a:extLst>
              <a:ext uri="{FF2B5EF4-FFF2-40B4-BE49-F238E27FC236}">
                <a16:creationId xmlns:a16="http://schemas.microsoft.com/office/drawing/2014/main" id="{789AD955-2634-CEF6-99EF-F544B14A5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D6E36972-E9FE-125B-99EB-8CA987372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C2B11-FFA1-4F3C-97CD-1BE19E07D5C3}" type="slidenum">
              <a:rPr lang="fr-BE" smtClean="0"/>
              <a:t>‹N°›</a:t>
            </a:fld>
            <a:endParaRPr lang="fr-BE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E2EE009-B964-6399-8030-BA3F497F2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99" y="3794125"/>
            <a:ext cx="6806211" cy="142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94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C3E6-30FB-4FBD-AC54-F31CA806FA35}" type="datetimeFigureOut">
              <a:rPr lang="fr-BE" smtClean="0"/>
              <a:t>23-06-25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1B69B-C47E-4135-92E7-D2E6E723E1E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65638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BE95456-4E45-8AA7-692F-5F26D2538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196" y="1176378"/>
            <a:ext cx="10515600" cy="798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57698BE-3014-9B8B-816D-7A6952CFD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196" y="2464857"/>
            <a:ext cx="10515600" cy="3486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425BF2-A7E8-EA5C-4F09-EF94D59C9E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819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9F317-8193-4E8B-B6CA-520575D31975}" type="datetimeFigureOut">
              <a:rPr lang="fr-BE" smtClean="0"/>
              <a:t>23-06-25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F598F5-CC27-CC51-DAA4-F0B0D50C58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48596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B49BAF-9011-0350-CDF1-44C097178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059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C2B11-FFA1-4F3C-97CD-1BE19E07D5C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0106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5425" indent="-225425" algn="l" defTabSz="914400" rtl="0" eaLnBrk="1" latinLnBrk="0" hangingPunct="1">
        <a:lnSpc>
          <a:spcPct val="90000"/>
        </a:lnSpc>
        <a:spcBef>
          <a:spcPts val="2200"/>
        </a:spcBef>
        <a:buClr>
          <a:srgbClr val="75BF8B"/>
        </a:buClr>
        <a:buSzPct val="100000"/>
        <a:buFont typeface="Arial" panose="020B0604020202020204" pitchFamily="34" charset="0"/>
        <a:buChar char="•"/>
        <a:tabLst/>
        <a:defRPr sz="2800" b="1" i="0" kern="1200">
          <a:solidFill>
            <a:schemeClr val="tx1"/>
          </a:solidFill>
          <a:latin typeface="Poppins SemiBold" pitchFamily="2" charset="77"/>
          <a:ea typeface="+mn-ea"/>
          <a:cs typeface="Poppins SemiBold" pitchFamily="2" charset="77"/>
        </a:defRPr>
      </a:lvl1pPr>
      <a:lvl2pPr marL="711200" indent="-254000" algn="l" defTabSz="914400" rtl="0" eaLnBrk="1" latinLnBrk="0" hangingPunct="1">
        <a:lnSpc>
          <a:spcPct val="90000"/>
        </a:lnSpc>
        <a:spcBef>
          <a:spcPts val="500"/>
        </a:spcBef>
        <a:buClr>
          <a:srgbClr val="75BF8B"/>
        </a:buClr>
        <a:buFont typeface="Arial" panose="020B0604020202020204" pitchFamily="34" charset="0"/>
        <a:buChar char="•"/>
        <a:tabLst/>
        <a:defRPr sz="2400" b="0" i="0" kern="1200">
          <a:solidFill>
            <a:schemeClr val="tx1"/>
          </a:solidFill>
          <a:latin typeface="Poppins Medium" pitchFamily="2" charset="77"/>
          <a:ea typeface="+mn-ea"/>
          <a:cs typeface="Poppins Medium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65000"/>
              <a:lumOff val="35000"/>
            </a:schemeClr>
          </a:solidFill>
          <a:latin typeface="Poppins" pitchFamily="2" charset="77"/>
          <a:ea typeface="Roboto" pitchFamily="2" charset="0"/>
          <a:cs typeface="Poppins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oppins Light" pitchFamily="2" charset="77"/>
          <a:ea typeface="Roboto" pitchFamily="2" charset="0"/>
          <a:cs typeface="Poppins Light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oppins ExtraLight" pitchFamily="2" charset="77"/>
          <a:ea typeface="Roboto" pitchFamily="2" charset="0"/>
          <a:cs typeface="Poppins ExtraLight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microsoft.com/office/2007/relationships/hdphoto" Target="../media/hdphoto1.wdp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3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2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2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microsoft.com/office/2007/relationships/hdphoto" Target="../media/hdphoto3.wdp"/><Relationship Id="rId7" Type="http://schemas.openxmlformats.org/officeDocument/2006/relationships/diagramColors" Target="../diagrams/colors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microsoft.com/office/2007/relationships/hdphoto" Target="../media/hdphoto3.wdp"/><Relationship Id="rId7" Type="http://schemas.openxmlformats.org/officeDocument/2006/relationships/diagramColors" Target="../diagrams/colors5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17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microsoft.com/office/2007/relationships/hdphoto" Target="../media/hdphoto3.wdp"/><Relationship Id="rId9" Type="http://schemas.microsoft.com/office/2007/relationships/diagramDrawing" Target="../diagrams/drawing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17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microsoft.com/office/2007/relationships/hdphoto" Target="../media/hdphoto3.wdp"/><Relationship Id="rId9" Type="http://schemas.microsoft.com/office/2007/relationships/diagramDrawing" Target="../diagrams/drawing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6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microsoft.com/office/2007/relationships/hdphoto" Target="../media/hdphoto3.wdp"/><Relationship Id="rId7" Type="http://schemas.openxmlformats.org/officeDocument/2006/relationships/diagramColors" Target="../diagrams/colors8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microsoft.com/office/2007/relationships/hdphoto" Target="../media/hdphoto3.wdp"/><Relationship Id="rId7" Type="http://schemas.openxmlformats.org/officeDocument/2006/relationships/diagramColors" Target="../diagrams/colors9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microsoft.com/office/2007/relationships/hdphoto" Target="../media/hdphoto3.wdp"/><Relationship Id="rId7" Type="http://schemas.openxmlformats.org/officeDocument/2006/relationships/diagramColors" Target="../diagrams/colors10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6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svg"/><Relationship Id="rId3" Type="http://schemas.microsoft.com/office/2007/relationships/hdphoto" Target="../media/hdphoto3.wdp"/><Relationship Id="rId7" Type="http://schemas.openxmlformats.org/officeDocument/2006/relationships/image" Target="../media/image73.svg"/><Relationship Id="rId12" Type="http://schemas.openxmlformats.org/officeDocument/2006/relationships/image" Target="../media/image7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microsoft.com/office/2007/relationships/hdphoto" Target="../media/hdphoto3.wdp"/><Relationship Id="rId7" Type="http://schemas.openxmlformats.org/officeDocument/2006/relationships/image" Target="../media/image8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eg"/><Relationship Id="rId9" Type="http://schemas.openxmlformats.org/officeDocument/2006/relationships/image" Target="../media/image8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openxmlformats.org/officeDocument/2006/relationships/hyperlink" Target="https://www.youtube.com/watch?v=Y9CMEmkH3y8&amp;list=PLSFyH98HATPMj4Qu_qbBRwI9pRpUdYORt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9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9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7.png"/><Relationship Id="rId7" Type="http://schemas.openxmlformats.org/officeDocument/2006/relationships/image" Target="../media/image88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10" Type="http://schemas.openxmlformats.org/officeDocument/2006/relationships/image" Target="../media/image86.png"/><Relationship Id="rId4" Type="http://schemas.microsoft.com/office/2007/relationships/hdphoto" Target="../media/hdphoto3.wdp"/><Relationship Id="rId9" Type="http://schemas.openxmlformats.org/officeDocument/2006/relationships/image" Target="../media/image9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17.pn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microsoft.com/office/2007/relationships/hdphoto" Target="../media/hdphoto3.wdp"/><Relationship Id="rId9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3.wdp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4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95B7E2-C73A-F68B-1445-8C5B88EFF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0E6"/>
          </a:solidFill>
          <a:ln w="76200">
            <a:solidFill>
              <a:srgbClr val="F1D0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224A1AA-CB97-CE26-BD12-631D3559C4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97093" y="-2017485"/>
            <a:ext cx="12254201" cy="1117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3600" cap="all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A80F8C7-BC3D-7E93-8764-90A87253A1DA}"/>
              </a:ext>
            </a:extLst>
          </p:cNvPr>
          <p:cNvSpPr txBox="1"/>
          <p:nvPr/>
        </p:nvSpPr>
        <p:spPr>
          <a:xfrm>
            <a:off x="2130355" y="430760"/>
            <a:ext cx="10395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5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Accrochons nos jeunes!</a:t>
            </a:r>
          </a:p>
        </p:txBody>
      </p:sp>
      <p:pic>
        <p:nvPicPr>
          <p:cNvPr id="10" name="Image 9" descr="Une image contenant texte, graphisme, Graphiqu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DCC793D-70B6-EA84-8B64-AD5920B05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8" y="4104120"/>
            <a:ext cx="2060897" cy="248296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F24FCB3-1FE1-B684-727D-11CDA8F17B2D}"/>
              </a:ext>
            </a:extLst>
          </p:cNvPr>
          <p:cNvSpPr txBox="1"/>
          <p:nvPr/>
        </p:nvSpPr>
        <p:spPr>
          <a:xfrm>
            <a:off x="0" y="6523604"/>
            <a:ext cx="27908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/>
            <a:r>
              <a:rPr lang="fr-BE" sz="1200" b="0" i="1">
                <a:solidFill>
                  <a:srgbClr val="000000"/>
                </a:solidFill>
                <a:effectLst/>
              </a:rPr>
              <a:t>En collaboration avec </a:t>
            </a:r>
            <a:endParaRPr lang="fr-BE" sz="1200">
              <a:effectLst/>
            </a:endParaRPr>
          </a:p>
        </p:txBody>
      </p:sp>
      <p:pic>
        <p:nvPicPr>
          <p:cNvPr id="14" name="Image 13" descr="Une image contenant texte, Police, Graphique, blanc&#10;&#10;Le contenu généré par l’IA peut être incorrect.">
            <a:extLst>
              <a:ext uri="{FF2B5EF4-FFF2-40B4-BE49-F238E27FC236}">
                <a16:creationId xmlns:a16="http://schemas.microsoft.com/office/drawing/2014/main" id="{F73246D1-909D-1E3E-9AE3-2B37CFF7E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25" y="6440241"/>
            <a:ext cx="2624435" cy="36988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52FC15A-8594-CB88-C50A-42B23F3BB6A5}"/>
              </a:ext>
            </a:extLst>
          </p:cNvPr>
          <p:cNvSpPr txBox="1"/>
          <p:nvPr/>
        </p:nvSpPr>
        <p:spPr>
          <a:xfrm>
            <a:off x="8517066" y="1154640"/>
            <a:ext cx="4159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dirty="0">
                <a:solidFill>
                  <a:srgbClr val="DD026F"/>
                </a:solidFill>
                <a:latin typeface="Arial Rounded MT Bold" panose="020F0704030504030204" pitchFamily="34" charset="0"/>
              </a:rPr>
              <a:t>17 juin 2025</a:t>
            </a: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E2F5E63D-6D14-7AF4-F01E-24A5C7CDEFCE}"/>
              </a:ext>
            </a:extLst>
          </p:cNvPr>
          <p:cNvGrpSpPr/>
          <p:nvPr/>
        </p:nvGrpSpPr>
        <p:grpSpPr>
          <a:xfrm>
            <a:off x="10096500" y="4219318"/>
            <a:ext cx="1679778" cy="1619250"/>
            <a:chOff x="10096500" y="4475990"/>
            <a:chExt cx="1679778" cy="1619250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F33AFFB8-04EC-D339-C495-D50F0260DA44}"/>
                </a:ext>
              </a:extLst>
            </p:cNvPr>
            <p:cNvSpPr/>
            <p:nvPr/>
          </p:nvSpPr>
          <p:spPr>
            <a:xfrm>
              <a:off x="10126764" y="4475990"/>
              <a:ext cx="1619250" cy="1619250"/>
            </a:xfrm>
            <a:prstGeom prst="ellipse">
              <a:avLst/>
            </a:prstGeom>
            <a:solidFill>
              <a:srgbClr val="63A7DA"/>
            </a:solidFill>
            <a:ln>
              <a:solidFill>
                <a:srgbClr val="63A7D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32" name="Graphique 31" descr="Ampoule et engrenage avec un remplissage uni">
              <a:extLst>
                <a:ext uri="{FF2B5EF4-FFF2-40B4-BE49-F238E27FC236}">
                  <a16:creationId xmlns:a16="http://schemas.microsoft.com/office/drawing/2014/main" id="{7D9B3513-A539-9743-DB0F-5E40FFD58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271169" y="4659302"/>
              <a:ext cx="1300730" cy="1300730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6D12EBE4-1B95-1EDF-DE2A-D5D3D520A676}"/>
                </a:ext>
              </a:extLst>
            </p:cNvPr>
            <p:cNvSpPr txBox="1"/>
            <p:nvPr/>
          </p:nvSpPr>
          <p:spPr>
            <a:xfrm>
              <a:off x="10096500" y="4931672"/>
              <a:ext cx="16797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2000" b="1"/>
                <a:t>Actions innovantes</a:t>
              </a:r>
            </a:p>
          </p:txBody>
        </p:sp>
      </p:grpSp>
      <p:sp>
        <p:nvSpPr>
          <p:cNvPr id="16" name="Ellipse 15">
            <a:extLst>
              <a:ext uri="{FF2B5EF4-FFF2-40B4-BE49-F238E27FC236}">
                <a16:creationId xmlns:a16="http://schemas.microsoft.com/office/drawing/2014/main" id="{63EC74E5-D4E9-7746-2802-A9076715867E}"/>
              </a:ext>
            </a:extLst>
          </p:cNvPr>
          <p:cNvSpPr/>
          <p:nvPr/>
        </p:nvSpPr>
        <p:spPr>
          <a:xfrm>
            <a:off x="3103747" y="3898442"/>
            <a:ext cx="1619250" cy="1619250"/>
          </a:xfrm>
          <a:prstGeom prst="ellipse">
            <a:avLst/>
          </a:prstGeom>
          <a:solidFill>
            <a:srgbClr val="F1B372"/>
          </a:solidFill>
          <a:ln>
            <a:solidFill>
              <a:srgbClr val="F1B3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5" name="Graphique 24" descr="Réseau utilisateur avec un remplissage uni">
            <a:extLst>
              <a:ext uri="{FF2B5EF4-FFF2-40B4-BE49-F238E27FC236}">
                <a16:creationId xmlns:a16="http://schemas.microsoft.com/office/drawing/2014/main" id="{59062388-0DEB-474D-F362-30B57E6E74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103747" y="3898442"/>
            <a:ext cx="1619250" cy="161925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3910A8A-A722-6DFC-2CE8-1324FD6266CE}"/>
              </a:ext>
            </a:extLst>
          </p:cNvPr>
          <p:cNvSpPr txBox="1"/>
          <p:nvPr/>
        </p:nvSpPr>
        <p:spPr>
          <a:xfrm>
            <a:off x="3073483" y="4354124"/>
            <a:ext cx="1679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b="1"/>
              <a:t>Réseau partenarial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1AAB9F96-165D-5808-9E29-5A4D8CA2D078}"/>
              </a:ext>
            </a:extLst>
          </p:cNvPr>
          <p:cNvGrpSpPr/>
          <p:nvPr/>
        </p:nvGrpSpPr>
        <p:grpSpPr>
          <a:xfrm>
            <a:off x="6412532" y="4713833"/>
            <a:ext cx="1679778" cy="1619250"/>
            <a:chOff x="6361732" y="4967833"/>
            <a:chExt cx="1679778" cy="1619250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ACD52391-D352-DFF3-F6A7-609F0A033F25}"/>
                </a:ext>
              </a:extLst>
            </p:cNvPr>
            <p:cNvSpPr/>
            <p:nvPr/>
          </p:nvSpPr>
          <p:spPr>
            <a:xfrm>
              <a:off x="6391996" y="4967833"/>
              <a:ext cx="1619250" cy="1619250"/>
            </a:xfrm>
            <a:prstGeom prst="ellipse">
              <a:avLst/>
            </a:prstGeom>
            <a:solidFill>
              <a:srgbClr val="CDD84B"/>
            </a:solidFill>
            <a:ln>
              <a:solidFill>
                <a:srgbClr val="CDD84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27" name="Graphique 26" descr="Chat avec un remplissage uni">
              <a:extLst>
                <a:ext uri="{FF2B5EF4-FFF2-40B4-BE49-F238E27FC236}">
                  <a16:creationId xmlns:a16="http://schemas.microsoft.com/office/drawing/2014/main" id="{7F383423-D66C-8227-BBC4-67000EEC7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493581" y="5069418"/>
              <a:ext cx="1416080" cy="1416080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252AF3A-5308-F561-1868-425984E92D39}"/>
                </a:ext>
              </a:extLst>
            </p:cNvPr>
            <p:cNvSpPr txBox="1"/>
            <p:nvPr/>
          </p:nvSpPr>
          <p:spPr>
            <a:xfrm>
              <a:off x="6361732" y="5423515"/>
              <a:ext cx="16797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2000" b="1"/>
                <a:t>Echanges</a:t>
              </a:r>
              <a:br>
                <a:rPr lang="fr-BE" sz="2000" b="1"/>
              </a:br>
              <a:r>
                <a:rPr lang="fr-BE" sz="2000" b="1"/>
                <a:t>de pratiques</a:t>
              </a:r>
            </a:p>
          </p:txBody>
        </p:sp>
      </p:grpSp>
      <p:pic>
        <p:nvPicPr>
          <p:cNvPr id="40" name="Image 39" descr="Une image contenant Graphique, clipart, conception&#10;&#10;Le contenu généré par l’IA peut être incorrect.">
            <a:extLst>
              <a:ext uri="{FF2B5EF4-FFF2-40B4-BE49-F238E27FC236}">
                <a16:creationId xmlns:a16="http://schemas.microsoft.com/office/drawing/2014/main" id="{9B583C4F-1A73-1531-8909-138BE43E7B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59" b="91051" l="9867" r="92267">
                        <a14:foregroundMark x1="38667" y1="16779" x2="38667" y2="16779"/>
                        <a14:foregroundMark x1="47733" y1="9396" x2="47733" y2="9396"/>
                        <a14:foregroundMark x1="56000" y1="7830" x2="47200" y2="7159"/>
                        <a14:foregroundMark x1="92267" y1="16779" x2="92267" y2="16779"/>
                        <a14:foregroundMark x1="50400" y1="78300" x2="43200" y2="68904"/>
                        <a14:foregroundMark x1="30056" y1="63391" x2="27095" y2="62148"/>
                        <a14:foregroundMark x1="43200" y1="68904" x2="42257" y2="68508"/>
                        <a14:foregroundMark x1="14045" y1="81655" x2="13757" y2="85992"/>
                        <a14:foregroundMark x1="14903" y1="88572" x2="30667" y2="91051"/>
                        <a14:foregroundMark x1="30667" y1="91051" x2="31845" y2="88128"/>
                        <a14:foregroundMark x1="33010" y1="77189" x2="32590" y2="77398"/>
                        <a14:foregroundMark x1="32267" y1="87472" x2="33867" y2="87472"/>
                        <a14:foregroundMark x1="31733" y1="87696" x2="34400" y2="86577"/>
                        <a14:backgroundMark x1="21067" y1="68233" x2="21067" y2="68233"/>
                        <a14:backgroundMark x1="18933" y1="67338" x2="21067" y2="68233"/>
                        <a14:backgroundMark x1="17867" y1="70917" x2="17867" y2="81655"/>
                        <a14:backgroundMark x1="16267" y1="71365" x2="16533" y2="70917"/>
                        <a14:backgroundMark x1="16800" y1="71141" x2="18667" y2="70246"/>
                        <a14:backgroundMark x1="30667" y1="64653" x2="41333" y2="69351"/>
                        <a14:backgroundMark x1="32800" y1="77405" x2="32341" y2="86659"/>
                        <a14:backgroundMark x1="32800" y1="77405" x2="34933" y2="78971"/>
                        <a14:backgroundMark x1="34667" y1="79195" x2="32800" y2="76734"/>
                        <a14:backgroundMark x1="12000" y1="87248" x2="14133" y2="88814"/>
                        <a14:backgroundMark x1="17600" y1="71812" x2="18667" y2="70022"/>
                        <a14:backgroundMark x1="21867" y1="65548" x2="25067" y2="65101"/>
                        <a14:backgroundMark x1="14667" y1="72036" x2="17600" y2="71812"/>
                        <a14:backgroundMark x1="14400" y1="89262" x2="14667" y2="89038"/>
                        <a14:backgroundMark x1="29333" y1="64206" x2="32800" y2="64877"/>
                        <a14:backgroundMark x1="40267" y1="61074" x2="37067" y2="60626"/>
                        <a14:backgroundMark x1="13600" y1="87919" x2="14667" y2="88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614" y="-262307"/>
            <a:ext cx="2994039" cy="356889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083D5E0-0477-BAC3-2692-A7B1EACFB1A5}"/>
              </a:ext>
            </a:extLst>
          </p:cNvPr>
          <p:cNvSpPr txBox="1"/>
          <p:nvPr/>
        </p:nvSpPr>
        <p:spPr>
          <a:xfrm>
            <a:off x="3073484" y="1937386"/>
            <a:ext cx="89056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cap="all" dirty="0">
                <a:solidFill>
                  <a:schemeClr val="accent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L’insertion </a:t>
            </a:r>
            <a:r>
              <a:rPr lang="fr-BE" sz="3200" cap="all" dirty="0" err="1">
                <a:solidFill>
                  <a:schemeClr val="accent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socio-profesionnelle</a:t>
            </a:r>
            <a:r>
              <a:rPr lang="fr-BE" sz="3200" cap="all" dirty="0">
                <a:solidFill>
                  <a:schemeClr val="accent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 au service des jeunes</a:t>
            </a:r>
          </a:p>
          <a:p>
            <a:pPr algn="ctr"/>
            <a:r>
              <a:rPr lang="fr-BE" cap="all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Acteurs et chiffres clés</a:t>
            </a:r>
            <a:endParaRPr lang="fr-BE" sz="3200" cap="all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708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95B7E2-C73A-F68B-1445-8C5B88EFF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0E6"/>
          </a:solidFill>
          <a:ln>
            <a:solidFill>
              <a:srgbClr val="F1D0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AEF6C06-D16F-6092-3C14-F5113D09DE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8629" y="-2017485"/>
            <a:ext cx="13412665" cy="1117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98CEE92-7B8A-1714-D572-EB8290182F4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618485" y="-600444"/>
            <a:ext cx="3064788" cy="12124243"/>
            <a:chOff x="-1618485" y="-600444"/>
            <a:chExt cx="3064788" cy="12124243"/>
          </a:xfrm>
        </p:grpSpPr>
        <p:pic>
          <p:nvPicPr>
            <p:cNvPr id="14" name="Image 13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60B7E8D1-DBC7-5FD2-18B1-D3700A6F7AA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15834">
              <a:off x="-3325808" y="1829078"/>
              <a:ext cx="7201633" cy="2342589"/>
            </a:xfrm>
            <a:prstGeom prst="rect">
              <a:avLst/>
            </a:prstGeom>
          </p:spPr>
        </p:pic>
        <p:pic>
          <p:nvPicPr>
            <p:cNvPr id="16" name="Image 15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E811662A-5AE2-7553-489A-F527A3EAD70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188300">
              <a:off x="-4048007" y="6751688"/>
              <a:ext cx="7201633" cy="2342589"/>
            </a:xfrm>
            <a:prstGeom prst="rect">
              <a:avLst/>
            </a:prstGeom>
          </p:spPr>
        </p:pic>
      </p:grp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D92728AE-76D8-D1BA-75F5-35AF32BEC4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3136809"/>
              </p:ext>
            </p:extLst>
          </p:nvPr>
        </p:nvGraphicFramePr>
        <p:xfrm>
          <a:off x="1430689" y="971751"/>
          <a:ext cx="10949998" cy="5138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74157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95B7E2-C73A-F68B-1445-8C5B88EFF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0E6"/>
          </a:solidFill>
          <a:ln w="76200">
            <a:solidFill>
              <a:srgbClr val="F1D0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7CBF0D2-6147-00E7-CB8E-08D36FB522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8629" y="-2017485"/>
            <a:ext cx="13412665" cy="1117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A80F8C7-BC3D-7E93-8764-90A87253A1DA}"/>
              </a:ext>
            </a:extLst>
          </p:cNvPr>
          <p:cNvSpPr txBox="1"/>
          <p:nvPr/>
        </p:nvSpPr>
        <p:spPr>
          <a:xfrm>
            <a:off x="5627149" y="1648166"/>
            <a:ext cx="67596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5400" cap="all" dirty="0">
                <a:solidFill>
                  <a:schemeClr val="accent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Nombre de bénéficiaires du RIS</a:t>
            </a:r>
          </a:p>
          <a:p>
            <a:pPr algn="ctr"/>
            <a:r>
              <a:rPr lang="fr-BE" sz="3600" cap="all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La part des jeunes</a:t>
            </a:r>
            <a:endParaRPr lang="fr-BE" sz="5400" cap="all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25" name="Graphique 24" descr="Réseau utilisateur avec un remplissage uni">
            <a:extLst>
              <a:ext uri="{FF2B5EF4-FFF2-40B4-BE49-F238E27FC236}">
                <a16:creationId xmlns:a16="http://schemas.microsoft.com/office/drawing/2014/main" id="{59062388-0DEB-474D-F362-30B57E6E7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103747" y="3898442"/>
            <a:ext cx="1619250" cy="1619250"/>
          </a:xfrm>
          <a:prstGeom prst="rect">
            <a:avLst/>
          </a:prstGeom>
        </p:spPr>
      </p:pic>
      <p:pic>
        <p:nvPicPr>
          <p:cNvPr id="40" name="Image 39" descr="Une image contenant Graphique, clipart, conception&#10;&#10;Le contenu généré par l’IA peut être incorrect.">
            <a:extLst>
              <a:ext uri="{FF2B5EF4-FFF2-40B4-BE49-F238E27FC236}">
                <a16:creationId xmlns:a16="http://schemas.microsoft.com/office/drawing/2014/main" id="{9B583C4F-1A73-1531-8909-138BE43E7B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59" b="91051" l="9867" r="92267">
                        <a14:foregroundMark x1="38667" y1="16779" x2="38667" y2="16779"/>
                        <a14:foregroundMark x1="47733" y1="9396" x2="47733" y2="9396"/>
                        <a14:foregroundMark x1="56000" y1="7830" x2="47200" y2="7159"/>
                        <a14:foregroundMark x1="92267" y1="16779" x2="92267" y2="16779"/>
                        <a14:foregroundMark x1="50400" y1="78300" x2="43200" y2="68904"/>
                        <a14:foregroundMark x1="30056" y1="63391" x2="27095" y2="62148"/>
                        <a14:foregroundMark x1="43200" y1="68904" x2="42257" y2="68508"/>
                        <a14:foregroundMark x1="14045" y1="81655" x2="13757" y2="85992"/>
                        <a14:foregroundMark x1="14903" y1="88572" x2="30667" y2="91051"/>
                        <a14:foregroundMark x1="30667" y1="91051" x2="31845" y2="88128"/>
                        <a14:foregroundMark x1="33010" y1="77189" x2="32590" y2="77398"/>
                        <a14:foregroundMark x1="32267" y1="87472" x2="33867" y2="87472"/>
                        <a14:foregroundMark x1="31733" y1="87696" x2="34400" y2="86577"/>
                        <a14:backgroundMark x1="21067" y1="68233" x2="21067" y2="68233"/>
                        <a14:backgroundMark x1="18933" y1="67338" x2="21067" y2="68233"/>
                        <a14:backgroundMark x1="17867" y1="70917" x2="17867" y2="81655"/>
                        <a14:backgroundMark x1="16267" y1="71365" x2="16533" y2="70917"/>
                        <a14:backgroundMark x1="16800" y1="71141" x2="18667" y2="70246"/>
                        <a14:backgroundMark x1="30667" y1="64653" x2="41333" y2="69351"/>
                        <a14:backgroundMark x1="32800" y1="77405" x2="32341" y2="86659"/>
                        <a14:backgroundMark x1="32800" y1="77405" x2="34933" y2="78971"/>
                        <a14:backgroundMark x1="34667" y1="79195" x2="32800" y2="76734"/>
                        <a14:backgroundMark x1="12000" y1="87248" x2="14133" y2="88814"/>
                        <a14:backgroundMark x1="17600" y1="71812" x2="18667" y2="70022"/>
                        <a14:backgroundMark x1="21867" y1="65548" x2="25067" y2="65101"/>
                        <a14:backgroundMark x1="14667" y1="72036" x2="17600" y2="71812"/>
                        <a14:backgroundMark x1="14400" y1="89262" x2="14667" y2="89038"/>
                        <a14:backgroundMark x1="29333" y1="64206" x2="32800" y2="64877"/>
                        <a14:backgroundMark x1="40267" y1="61074" x2="37067" y2="60626"/>
                        <a14:backgroundMark x1="13600" y1="87919" x2="14667" y2="88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614" y="-262307"/>
            <a:ext cx="2994039" cy="3568895"/>
          </a:xfrm>
          <a:prstGeom prst="rect">
            <a:avLst/>
          </a:prstGeom>
        </p:spPr>
      </p:pic>
      <p:pic>
        <p:nvPicPr>
          <p:cNvPr id="5" name="Graphique 4" descr="Graphique périodique avec un remplissage uni">
            <a:extLst>
              <a:ext uri="{FF2B5EF4-FFF2-40B4-BE49-F238E27FC236}">
                <a16:creationId xmlns:a16="http://schemas.microsoft.com/office/drawing/2014/main" id="{48E25276-8F83-15E0-110D-D4412C764C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98060" y="1367632"/>
            <a:ext cx="3323912" cy="332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38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95B7E2-C73A-F68B-1445-8C5B88EFF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0E6"/>
          </a:solidFill>
          <a:ln>
            <a:solidFill>
              <a:srgbClr val="F1D0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9619501-9FFF-113E-475C-4B9013B389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8629" y="-2017485"/>
            <a:ext cx="13412665" cy="1117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98CEE92-7B8A-1714-D572-EB8290182F4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618485" y="-600444"/>
            <a:ext cx="3064788" cy="12124243"/>
            <a:chOff x="-1618485" y="-600444"/>
            <a:chExt cx="3064788" cy="12124243"/>
          </a:xfrm>
        </p:grpSpPr>
        <p:pic>
          <p:nvPicPr>
            <p:cNvPr id="14" name="Image 13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60B7E8D1-DBC7-5FD2-18B1-D3700A6F7AA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15834">
              <a:off x="-3325808" y="1829078"/>
              <a:ext cx="7201633" cy="2342589"/>
            </a:xfrm>
            <a:prstGeom prst="rect">
              <a:avLst/>
            </a:prstGeom>
          </p:spPr>
        </p:pic>
        <p:pic>
          <p:nvPicPr>
            <p:cNvPr id="16" name="Image 15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E811662A-5AE2-7553-489A-F527A3EAD70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188300">
              <a:off x="-4048007" y="6751688"/>
              <a:ext cx="7201633" cy="2342589"/>
            </a:xfrm>
            <a:prstGeom prst="rect">
              <a:avLst/>
            </a:prstGeom>
          </p:spPr>
        </p:pic>
      </p:grpSp>
      <p:pic>
        <p:nvPicPr>
          <p:cNvPr id="3" name="Image 2" descr="Une image contenant texte, Tracé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9E124A6C-3AF5-41F4-694C-7ABC6254D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78" y="120747"/>
            <a:ext cx="9711212" cy="638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04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95B7E2-C73A-F68B-1445-8C5B88EFF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0E6"/>
          </a:solidFill>
          <a:ln>
            <a:solidFill>
              <a:srgbClr val="F1D0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accent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CEA4ADE-969E-741C-7078-2B6B4F5367D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8629" y="-2017485"/>
            <a:ext cx="13412665" cy="1117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8B90D8E3-A59B-5A33-4CE3-3AE0919A76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908542"/>
              </p:ext>
            </p:extLst>
          </p:nvPr>
        </p:nvGraphicFramePr>
        <p:xfrm>
          <a:off x="1451429" y="377372"/>
          <a:ext cx="10929257" cy="6205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7" name="Groupe 16">
            <a:extLst>
              <a:ext uri="{FF2B5EF4-FFF2-40B4-BE49-F238E27FC236}">
                <a16:creationId xmlns:a16="http://schemas.microsoft.com/office/drawing/2014/main" id="{A98CEE92-7B8A-1714-D572-EB8290182F4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618485" y="-600444"/>
            <a:ext cx="3064788" cy="12124243"/>
            <a:chOff x="-1618485" y="-600444"/>
            <a:chExt cx="3064788" cy="12124243"/>
          </a:xfrm>
        </p:grpSpPr>
        <p:pic>
          <p:nvPicPr>
            <p:cNvPr id="14" name="Image 13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60B7E8D1-DBC7-5FD2-18B1-D3700A6F7AA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15834">
              <a:off x="-3325808" y="1829078"/>
              <a:ext cx="7201633" cy="2342589"/>
            </a:xfrm>
            <a:prstGeom prst="rect">
              <a:avLst/>
            </a:prstGeom>
          </p:spPr>
        </p:pic>
        <p:pic>
          <p:nvPicPr>
            <p:cNvPr id="16" name="Image 15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E811662A-5AE2-7553-489A-F527A3EAD70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188300">
              <a:off x="-4048007" y="6751688"/>
              <a:ext cx="7201633" cy="23425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7466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95B7E2-C73A-F68B-1445-8C5B88EFF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0E6"/>
          </a:solidFill>
          <a:ln w="76200">
            <a:solidFill>
              <a:srgbClr val="F1D0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0BFDA06-A3A7-F06E-5BFC-574D863D6C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8629" y="-2017485"/>
            <a:ext cx="13412665" cy="1117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A80F8C7-BC3D-7E93-8764-90A87253A1DA}"/>
              </a:ext>
            </a:extLst>
          </p:cNvPr>
          <p:cNvSpPr txBox="1"/>
          <p:nvPr/>
        </p:nvSpPr>
        <p:spPr>
          <a:xfrm>
            <a:off x="5627149" y="1648166"/>
            <a:ext cx="67596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5400" cap="all" dirty="0">
                <a:solidFill>
                  <a:schemeClr val="accent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Nombre de chercheurs d’emploi</a:t>
            </a:r>
          </a:p>
          <a:p>
            <a:pPr algn="ctr"/>
            <a:r>
              <a:rPr lang="fr-BE" sz="3600" cap="all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La part des jeunes</a:t>
            </a:r>
            <a:endParaRPr lang="fr-BE" sz="5400" cap="all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25" name="Graphique 24" descr="Réseau utilisateur avec un remplissage uni">
            <a:extLst>
              <a:ext uri="{FF2B5EF4-FFF2-40B4-BE49-F238E27FC236}">
                <a16:creationId xmlns:a16="http://schemas.microsoft.com/office/drawing/2014/main" id="{59062388-0DEB-474D-F362-30B57E6E7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103747" y="3898442"/>
            <a:ext cx="1619250" cy="1619250"/>
          </a:xfrm>
          <a:prstGeom prst="rect">
            <a:avLst/>
          </a:prstGeom>
        </p:spPr>
      </p:pic>
      <p:pic>
        <p:nvPicPr>
          <p:cNvPr id="40" name="Image 39" descr="Une image contenant Graphique, clipart, conception&#10;&#10;Le contenu généré par l’IA peut être incorrect.">
            <a:extLst>
              <a:ext uri="{FF2B5EF4-FFF2-40B4-BE49-F238E27FC236}">
                <a16:creationId xmlns:a16="http://schemas.microsoft.com/office/drawing/2014/main" id="{9B583C4F-1A73-1531-8909-138BE43E7B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59" b="91051" l="9867" r="92267">
                        <a14:foregroundMark x1="38667" y1="16779" x2="38667" y2="16779"/>
                        <a14:foregroundMark x1="47733" y1="9396" x2="47733" y2="9396"/>
                        <a14:foregroundMark x1="56000" y1="7830" x2="47200" y2="7159"/>
                        <a14:foregroundMark x1="92267" y1="16779" x2="92267" y2="16779"/>
                        <a14:foregroundMark x1="50400" y1="78300" x2="43200" y2="68904"/>
                        <a14:foregroundMark x1="30056" y1="63391" x2="27095" y2="62148"/>
                        <a14:foregroundMark x1="43200" y1="68904" x2="42257" y2="68508"/>
                        <a14:foregroundMark x1="14045" y1="81655" x2="13757" y2="85992"/>
                        <a14:foregroundMark x1="14903" y1="88572" x2="30667" y2="91051"/>
                        <a14:foregroundMark x1="30667" y1="91051" x2="31845" y2="88128"/>
                        <a14:foregroundMark x1="33010" y1="77189" x2="32590" y2="77398"/>
                        <a14:foregroundMark x1="32267" y1="87472" x2="33867" y2="87472"/>
                        <a14:foregroundMark x1="31733" y1="87696" x2="34400" y2="86577"/>
                        <a14:backgroundMark x1="21067" y1="68233" x2="21067" y2="68233"/>
                        <a14:backgroundMark x1="18933" y1="67338" x2="21067" y2="68233"/>
                        <a14:backgroundMark x1="17867" y1="70917" x2="17867" y2="81655"/>
                        <a14:backgroundMark x1="16267" y1="71365" x2="16533" y2="70917"/>
                        <a14:backgroundMark x1="16800" y1="71141" x2="18667" y2="70246"/>
                        <a14:backgroundMark x1="30667" y1="64653" x2="41333" y2="69351"/>
                        <a14:backgroundMark x1="32800" y1="77405" x2="32341" y2="86659"/>
                        <a14:backgroundMark x1="32800" y1="77405" x2="34933" y2="78971"/>
                        <a14:backgroundMark x1="34667" y1="79195" x2="32800" y2="76734"/>
                        <a14:backgroundMark x1="12000" y1="87248" x2="14133" y2="88814"/>
                        <a14:backgroundMark x1="17600" y1="71812" x2="18667" y2="70022"/>
                        <a14:backgroundMark x1="21867" y1="65548" x2="25067" y2="65101"/>
                        <a14:backgroundMark x1="14667" y1="72036" x2="17600" y2="71812"/>
                        <a14:backgroundMark x1="14400" y1="89262" x2="14667" y2="89038"/>
                        <a14:backgroundMark x1="29333" y1="64206" x2="32800" y2="64877"/>
                        <a14:backgroundMark x1="40267" y1="61074" x2="37067" y2="60626"/>
                        <a14:backgroundMark x1="13600" y1="87919" x2="14667" y2="88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614" y="-262307"/>
            <a:ext cx="2994039" cy="3568895"/>
          </a:xfrm>
          <a:prstGeom prst="rect">
            <a:avLst/>
          </a:prstGeom>
        </p:spPr>
      </p:pic>
      <p:pic>
        <p:nvPicPr>
          <p:cNvPr id="5" name="Graphique 4" descr="Graphique périodique avec un remplissage uni">
            <a:extLst>
              <a:ext uri="{FF2B5EF4-FFF2-40B4-BE49-F238E27FC236}">
                <a16:creationId xmlns:a16="http://schemas.microsoft.com/office/drawing/2014/main" id="{48E25276-8F83-15E0-110D-D4412C764C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98060" y="1367632"/>
            <a:ext cx="3323912" cy="332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35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95B7E2-C73A-F68B-1445-8C5B88EFF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0E6"/>
          </a:solidFill>
          <a:ln>
            <a:solidFill>
              <a:srgbClr val="F1D0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F1EEA1B-DF3B-801D-D881-6E1B7B0DB3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8629" y="-2017485"/>
            <a:ext cx="13412665" cy="1117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98CEE92-7B8A-1714-D572-EB8290182F4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618485" y="-600444"/>
            <a:ext cx="3064788" cy="12124243"/>
            <a:chOff x="-1618485" y="-600444"/>
            <a:chExt cx="3064788" cy="12124243"/>
          </a:xfrm>
        </p:grpSpPr>
        <p:pic>
          <p:nvPicPr>
            <p:cNvPr id="14" name="Image 13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60B7E8D1-DBC7-5FD2-18B1-D3700A6F7AA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15834">
              <a:off x="-3325808" y="1829078"/>
              <a:ext cx="7201633" cy="2342589"/>
            </a:xfrm>
            <a:prstGeom prst="rect">
              <a:avLst/>
            </a:prstGeom>
          </p:spPr>
        </p:pic>
        <p:pic>
          <p:nvPicPr>
            <p:cNvPr id="16" name="Image 15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E811662A-5AE2-7553-489A-F527A3EAD70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188300">
              <a:off x="-4048007" y="6751688"/>
              <a:ext cx="7201633" cy="2342589"/>
            </a:xfrm>
            <a:prstGeom prst="rect">
              <a:avLst/>
            </a:prstGeom>
          </p:spPr>
        </p:pic>
      </p:grpSp>
      <p:sp>
        <p:nvSpPr>
          <p:cNvPr id="15" name="Freeform 11">
            <a:extLst>
              <a:ext uri="{FF2B5EF4-FFF2-40B4-BE49-F238E27FC236}">
                <a16:creationId xmlns:a16="http://schemas.microsoft.com/office/drawing/2014/main" id="{EA6CF241-995B-BEFB-BEE8-1F8483C58D0A}"/>
              </a:ext>
            </a:extLst>
          </p:cNvPr>
          <p:cNvSpPr/>
          <p:nvPr/>
        </p:nvSpPr>
        <p:spPr>
          <a:xfrm>
            <a:off x="2498878" y="2172203"/>
            <a:ext cx="1541396" cy="2151984"/>
          </a:xfrm>
          <a:custGeom>
            <a:avLst/>
            <a:gdLst/>
            <a:ahLst/>
            <a:cxnLst/>
            <a:rect l="l" t="t" r="r" b="b"/>
            <a:pathLst>
              <a:path w="2312094" h="3227976">
                <a:moveTo>
                  <a:pt x="0" y="0"/>
                </a:moveTo>
                <a:lnTo>
                  <a:pt x="2312093" y="0"/>
                </a:lnTo>
                <a:lnTo>
                  <a:pt x="2312093" y="3227976"/>
                </a:lnTo>
                <a:lnTo>
                  <a:pt x="0" y="32279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BE" sz="1200"/>
          </a:p>
        </p:txBody>
      </p:sp>
      <p:sp>
        <p:nvSpPr>
          <p:cNvPr id="18" name="AutoShape 12">
            <a:extLst>
              <a:ext uri="{FF2B5EF4-FFF2-40B4-BE49-F238E27FC236}">
                <a16:creationId xmlns:a16="http://schemas.microsoft.com/office/drawing/2014/main" id="{D500DEC4-5DD8-7649-2261-2E691A51F40F}"/>
              </a:ext>
            </a:extLst>
          </p:cNvPr>
          <p:cNvSpPr/>
          <p:nvPr/>
        </p:nvSpPr>
        <p:spPr>
          <a:xfrm>
            <a:off x="1838333" y="4606347"/>
            <a:ext cx="10014829" cy="0"/>
          </a:xfrm>
          <a:prstGeom prst="line">
            <a:avLst/>
          </a:prstGeom>
          <a:ln w="38100" cap="flat">
            <a:solidFill>
              <a:srgbClr val="658073">
                <a:alpha val="31765"/>
              </a:srgbClr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BE" sz="1200"/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BE23765F-8F8A-A83C-2924-82AE9C76A5A4}"/>
              </a:ext>
            </a:extLst>
          </p:cNvPr>
          <p:cNvSpPr txBox="1"/>
          <p:nvPr/>
        </p:nvSpPr>
        <p:spPr>
          <a:xfrm>
            <a:off x="4364123" y="1968942"/>
            <a:ext cx="2224588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b="1" dirty="0" err="1">
                <a:solidFill>
                  <a:srgbClr val="648072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Nombre</a:t>
            </a:r>
            <a:r>
              <a:rPr lang="en-US" sz="2666" b="1" dirty="0">
                <a:solidFill>
                  <a:srgbClr val="648072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 total</a:t>
            </a: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673E7E63-0771-E86D-6E21-3D21E229C329}"/>
              </a:ext>
            </a:extLst>
          </p:cNvPr>
          <p:cNvSpPr txBox="1"/>
          <p:nvPr/>
        </p:nvSpPr>
        <p:spPr>
          <a:xfrm>
            <a:off x="6569385" y="1968942"/>
            <a:ext cx="2224588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b="1" dirty="0">
                <a:solidFill>
                  <a:srgbClr val="648072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&lt; 25 </a:t>
            </a:r>
            <a:r>
              <a:rPr lang="en-US" sz="2666" b="1" dirty="0" err="1">
                <a:solidFill>
                  <a:srgbClr val="648072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ans</a:t>
            </a:r>
            <a:endParaRPr lang="en-US" sz="2666" b="1" dirty="0">
              <a:solidFill>
                <a:srgbClr val="648072"/>
              </a:solidFill>
              <a:latin typeface="Open Sans Condensed Bold"/>
              <a:ea typeface="Open Sans Condensed Bold"/>
              <a:cs typeface="Open Sans Condensed Bold"/>
              <a:sym typeface="Open Sans Condensed Bold"/>
            </a:endParaRP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C7B1DC81-19E7-3E07-5476-D8649F6733BF}"/>
              </a:ext>
            </a:extLst>
          </p:cNvPr>
          <p:cNvSpPr txBox="1"/>
          <p:nvPr/>
        </p:nvSpPr>
        <p:spPr>
          <a:xfrm>
            <a:off x="8793973" y="1968942"/>
            <a:ext cx="2224588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b="1" dirty="0">
                <a:solidFill>
                  <a:srgbClr val="648072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25 à 29 </a:t>
            </a:r>
            <a:r>
              <a:rPr lang="en-US" sz="2666" b="1" dirty="0" err="1">
                <a:solidFill>
                  <a:srgbClr val="648072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ans</a:t>
            </a:r>
            <a:endParaRPr lang="en-US" sz="2666" b="1" dirty="0">
              <a:solidFill>
                <a:srgbClr val="648072"/>
              </a:solidFill>
              <a:latin typeface="Open Sans Condensed Bold"/>
              <a:ea typeface="Open Sans Condensed Bold"/>
              <a:cs typeface="Open Sans Condensed Bold"/>
              <a:sym typeface="Open Sans Condensed Bold"/>
            </a:endParaRP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35A82217-5F48-EA7C-6B09-6FCA8885CED6}"/>
              </a:ext>
            </a:extLst>
          </p:cNvPr>
          <p:cNvSpPr txBox="1"/>
          <p:nvPr/>
        </p:nvSpPr>
        <p:spPr>
          <a:xfrm>
            <a:off x="6913682" y="5421823"/>
            <a:ext cx="1459794" cy="385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  <a:spcBef>
                <a:spcPct val="0"/>
              </a:spcBef>
            </a:pPr>
            <a:r>
              <a:rPr lang="en-US" sz="2333" b="1" dirty="0">
                <a:solidFill>
                  <a:srgbClr val="000000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17,1%</a:t>
            </a:r>
          </a:p>
        </p:txBody>
      </p:sp>
      <p:sp>
        <p:nvSpPr>
          <p:cNvPr id="24" name="Freeform 18">
            <a:extLst>
              <a:ext uri="{FF2B5EF4-FFF2-40B4-BE49-F238E27FC236}">
                <a16:creationId xmlns:a16="http://schemas.microsoft.com/office/drawing/2014/main" id="{8B21FA01-71E9-D521-C6DA-9A4E7770778B}"/>
              </a:ext>
            </a:extLst>
          </p:cNvPr>
          <p:cNvSpPr/>
          <p:nvPr/>
        </p:nvSpPr>
        <p:spPr>
          <a:xfrm>
            <a:off x="2105383" y="4845087"/>
            <a:ext cx="2258740" cy="1407007"/>
          </a:xfrm>
          <a:custGeom>
            <a:avLst/>
            <a:gdLst/>
            <a:ahLst/>
            <a:cxnLst/>
            <a:rect l="l" t="t" r="r" b="b"/>
            <a:pathLst>
              <a:path w="3388110" h="2110510">
                <a:moveTo>
                  <a:pt x="0" y="0"/>
                </a:moveTo>
                <a:lnTo>
                  <a:pt x="3388110" y="0"/>
                </a:lnTo>
                <a:lnTo>
                  <a:pt x="3388110" y="2110510"/>
                </a:lnTo>
                <a:lnTo>
                  <a:pt x="0" y="21105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BE" sz="1200"/>
          </a:p>
        </p:txBody>
      </p:sp>
      <p:sp>
        <p:nvSpPr>
          <p:cNvPr id="26" name="TextBox 20">
            <a:extLst>
              <a:ext uri="{FF2B5EF4-FFF2-40B4-BE49-F238E27FC236}">
                <a16:creationId xmlns:a16="http://schemas.microsoft.com/office/drawing/2014/main" id="{1B038CEB-8082-26B0-5858-273BADDA209A}"/>
              </a:ext>
            </a:extLst>
          </p:cNvPr>
          <p:cNvSpPr txBox="1"/>
          <p:nvPr/>
        </p:nvSpPr>
        <p:spPr>
          <a:xfrm>
            <a:off x="9176370" y="5504141"/>
            <a:ext cx="1459794" cy="385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  <a:spcBef>
                <a:spcPct val="0"/>
              </a:spcBef>
            </a:pPr>
            <a:r>
              <a:rPr lang="en-US" sz="2333" b="1" dirty="0">
                <a:solidFill>
                  <a:srgbClr val="000000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15,1%</a:t>
            </a:r>
          </a:p>
        </p:txBody>
      </p:sp>
      <p:sp>
        <p:nvSpPr>
          <p:cNvPr id="27" name="TextBox 21">
            <a:extLst>
              <a:ext uri="{FF2B5EF4-FFF2-40B4-BE49-F238E27FC236}">
                <a16:creationId xmlns:a16="http://schemas.microsoft.com/office/drawing/2014/main" id="{F12ECA7F-D8C6-DBC5-F8E7-712821264C6A}"/>
              </a:ext>
            </a:extLst>
          </p:cNvPr>
          <p:cNvSpPr txBox="1"/>
          <p:nvPr/>
        </p:nvSpPr>
        <p:spPr>
          <a:xfrm>
            <a:off x="6913682" y="3674537"/>
            <a:ext cx="1459794" cy="385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  <a:spcBef>
                <a:spcPct val="0"/>
              </a:spcBef>
            </a:pPr>
            <a:r>
              <a:rPr lang="en-US" sz="2333" b="1" dirty="0">
                <a:solidFill>
                  <a:srgbClr val="DD026F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18,4%</a:t>
            </a:r>
          </a:p>
        </p:txBody>
      </p:sp>
      <p:sp>
        <p:nvSpPr>
          <p:cNvPr id="28" name="TextBox 22">
            <a:extLst>
              <a:ext uri="{FF2B5EF4-FFF2-40B4-BE49-F238E27FC236}">
                <a16:creationId xmlns:a16="http://schemas.microsoft.com/office/drawing/2014/main" id="{7ABEE54F-7F57-0B9A-6F8C-92B1A5BAC789}"/>
              </a:ext>
            </a:extLst>
          </p:cNvPr>
          <p:cNvSpPr txBox="1"/>
          <p:nvPr/>
        </p:nvSpPr>
        <p:spPr>
          <a:xfrm>
            <a:off x="9176370" y="3674537"/>
            <a:ext cx="1459794" cy="385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  <a:spcBef>
                <a:spcPct val="0"/>
              </a:spcBef>
            </a:pPr>
            <a:r>
              <a:rPr lang="en-US" sz="2333" b="1" dirty="0">
                <a:solidFill>
                  <a:srgbClr val="DD026F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15,4%</a:t>
            </a:r>
          </a:p>
        </p:txBody>
      </p:sp>
      <p:sp>
        <p:nvSpPr>
          <p:cNvPr id="29" name="TextBox 23">
            <a:extLst>
              <a:ext uri="{FF2B5EF4-FFF2-40B4-BE49-F238E27FC236}">
                <a16:creationId xmlns:a16="http://schemas.microsoft.com/office/drawing/2014/main" id="{37932EA1-21A5-1C5E-2201-A1953752F1EE}"/>
              </a:ext>
            </a:extLst>
          </p:cNvPr>
          <p:cNvSpPr txBox="1"/>
          <p:nvPr/>
        </p:nvSpPr>
        <p:spPr>
          <a:xfrm>
            <a:off x="6913682" y="3003867"/>
            <a:ext cx="1459794" cy="655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D51161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8.076</a:t>
            </a:r>
          </a:p>
        </p:txBody>
      </p:sp>
      <p:sp>
        <p:nvSpPr>
          <p:cNvPr id="30" name="TextBox 24">
            <a:extLst>
              <a:ext uri="{FF2B5EF4-FFF2-40B4-BE49-F238E27FC236}">
                <a16:creationId xmlns:a16="http://schemas.microsoft.com/office/drawing/2014/main" id="{CBAFAC02-A7B3-3BE9-ED9C-F6FB7240C1FD}"/>
              </a:ext>
            </a:extLst>
          </p:cNvPr>
          <p:cNvSpPr txBox="1"/>
          <p:nvPr/>
        </p:nvSpPr>
        <p:spPr>
          <a:xfrm>
            <a:off x="9176370" y="3003867"/>
            <a:ext cx="1459794" cy="655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b="1">
                <a:solidFill>
                  <a:srgbClr val="D51161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4.651</a:t>
            </a:r>
          </a:p>
        </p:txBody>
      </p:sp>
      <p:sp>
        <p:nvSpPr>
          <p:cNvPr id="31" name="TextBox 25">
            <a:extLst>
              <a:ext uri="{FF2B5EF4-FFF2-40B4-BE49-F238E27FC236}">
                <a16:creationId xmlns:a16="http://schemas.microsoft.com/office/drawing/2014/main" id="{AAF77E02-F284-859E-B2EA-CE3CD40A8E8C}"/>
              </a:ext>
            </a:extLst>
          </p:cNvPr>
          <p:cNvSpPr txBox="1"/>
          <p:nvPr/>
        </p:nvSpPr>
        <p:spPr>
          <a:xfrm>
            <a:off x="4535366" y="3003867"/>
            <a:ext cx="1664295" cy="655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D51161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44.003</a:t>
            </a:r>
          </a:p>
        </p:txBody>
      </p:sp>
      <p:sp>
        <p:nvSpPr>
          <p:cNvPr id="33" name="TextBox 27">
            <a:extLst>
              <a:ext uri="{FF2B5EF4-FFF2-40B4-BE49-F238E27FC236}">
                <a16:creationId xmlns:a16="http://schemas.microsoft.com/office/drawing/2014/main" id="{B495C5F7-04D1-FF02-4E17-66CFF17A4C9A}"/>
              </a:ext>
            </a:extLst>
          </p:cNvPr>
          <p:cNvSpPr txBox="1"/>
          <p:nvPr/>
        </p:nvSpPr>
        <p:spPr>
          <a:xfrm>
            <a:off x="3803351" y="792319"/>
            <a:ext cx="8376206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3"/>
              </a:lnSpc>
              <a:spcBef>
                <a:spcPct val="0"/>
              </a:spcBef>
            </a:pPr>
            <a:endParaRPr lang="en-US" sz="2666" b="1" dirty="0">
              <a:solidFill>
                <a:srgbClr val="000000"/>
              </a:solidFill>
              <a:latin typeface="Open Sans Condensed Bold"/>
              <a:ea typeface="Open Sans Condensed Bold"/>
              <a:cs typeface="Open Sans Condensed Bold"/>
              <a:sym typeface="Open Sans Condensed Bold"/>
            </a:endParaRPr>
          </a:p>
        </p:txBody>
      </p:sp>
      <p:sp>
        <p:nvSpPr>
          <p:cNvPr id="34" name="TextBox 28">
            <a:extLst>
              <a:ext uri="{FF2B5EF4-FFF2-40B4-BE49-F238E27FC236}">
                <a16:creationId xmlns:a16="http://schemas.microsoft.com/office/drawing/2014/main" id="{A85F0F86-9608-A87C-D3C6-F734C57C6DF4}"/>
              </a:ext>
            </a:extLst>
          </p:cNvPr>
          <p:cNvSpPr txBox="1"/>
          <p:nvPr/>
        </p:nvSpPr>
        <p:spPr>
          <a:xfrm>
            <a:off x="6760564" y="4786995"/>
            <a:ext cx="1612912" cy="655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00000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41.967</a:t>
            </a:r>
          </a:p>
        </p:txBody>
      </p:sp>
      <p:sp>
        <p:nvSpPr>
          <p:cNvPr id="35" name="TextBox 29">
            <a:extLst>
              <a:ext uri="{FF2B5EF4-FFF2-40B4-BE49-F238E27FC236}">
                <a16:creationId xmlns:a16="http://schemas.microsoft.com/office/drawing/2014/main" id="{2576F7A6-B91C-6680-95F5-76E5BADBCAC8}"/>
              </a:ext>
            </a:extLst>
          </p:cNvPr>
          <p:cNvSpPr txBox="1"/>
          <p:nvPr/>
        </p:nvSpPr>
        <p:spPr>
          <a:xfrm>
            <a:off x="8986038" y="4786995"/>
            <a:ext cx="1971432" cy="655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00000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36.934</a:t>
            </a:r>
          </a:p>
        </p:txBody>
      </p:sp>
      <p:sp>
        <p:nvSpPr>
          <p:cNvPr id="36" name="TextBox 30">
            <a:extLst>
              <a:ext uri="{FF2B5EF4-FFF2-40B4-BE49-F238E27FC236}">
                <a16:creationId xmlns:a16="http://schemas.microsoft.com/office/drawing/2014/main" id="{BA6FF53B-38E4-4B09-A55F-53A4E8991433}"/>
              </a:ext>
            </a:extLst>
          </p:cNvPr>
          <p:cNvSpPr txBox="1"/>
          <p:nvPr/>
        </p:nvSpPr>
        <p:spPr>
          <a:xfrm>
            <a:off x="4372130" y="4786995"/>
            <a:ext cx="1971432" cy="655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00000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244.253</a:t>
            </a:r>
          </a:p>
        </p:txBody>
      </p:sp>
      <p:sp>
        <p:nvSpPr>
          <p:cNvPr id="39" name="TextBox 14">
            <a:extLst>
              <a:ext uri="{FF2B5EF4-FFF2-40B4-BE49-F238E27FC236}">
                <a16:creationId xmlns:a16="http://schemas.microsoft.com/office/drawing/2014/main" id="{7B07782E-615A-5331-EFB2-AEDDC729354B}"/>
              </a:ext>
            </a:extLst>
          </p:cNvPr>
          <p:cNvSpPr txBox="1"/>
          <p:nvPr/>
        </p:nvSpPr>
        <p:spPr>
          <a:xfrm>
            <a:off x="2498878" y="966329"/>
            <a:ext cx="9474205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3600" b="1" dirty="0" err="1">
                <a:solidFill>
                  <a:srgbClr val="648072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Nombre</a:t>
            </a:r>
            <a:r>
              <a:rPr lang="en-US" sz="3600" b="1" dirty="0">
                <a:solidFill>
                  <a:srgbClr val="648072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 de </a:t>
            </a:r>
            <a:r>
              <a:rPr lang="en-US" sz="3600" b="1" dirty="0" err="1">
                <a:solidFill>
                  <a:srgbClr val="648072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chercheurs</a:t>
            </a:r>
            <a:r>
              <a:rPr lang="en-US" sz="3600" b="1" dirty="0">
                <a:solidFill>
                  <a:srgbClr val="648072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 </a:t>
            </a:r>
            <a:r>
              <a:rPr lang="en-US" sz="3600" b="1" dirty="0" err="1">
                <a:solidFill>
                  <a:srgbClr val="648072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d’emploi</a:t>
            </a:r>
            <a:r>
              <a:rPr lang="en-US" sz="3600" b="1" dirty="0">
                <a:solidFill>
                  <a:srgbClr val="648072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 (Mai 2025)</a:t>
            </a:r>
          </a:p>
        </p:txBody>
      </p:sp>
    </p:spTree>
    <p:extLst>
      <p:ext uri="{BB962C8B-B14F-4D97-AF65-F5344CB8AC3E}">
        <p14:creationId xmlns:p14="http://schemas.microsoft.com/office/powerpoint/2010/main" val="1257943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95B7E2-C73A-F68B-1445-8C5B88EFF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0E6"/>
          </a:solidFill>
          <a:ln>
            <a:solidFill>
              <a:srgbClr val="F1D0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28DDF4CA-DA51-178A-BA15-CC2C0F5A308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8629" y="-2017485"/>
            <a:ext cx="13412665" cy="1117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98CEE92-7B8A-1714-D572-EB8290182F4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618485" y="-600444"/>
            <a:ext cx="3064788" cy="12124243"/>
            <a:chOff x="-1618485" y="-600444"/>
            <a:chExt cx="3064788" cy="12124243"/>
          </a:xfrm>
        </p:grpSpPr>
        <p:pic>
          <p:nvPicPr>
            <p:cNvPr id="14" name="Image 13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60B7E8D1-DBC7-5FD2-18B1-D3700A6F7AA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15834">
              <a:off x="-3325808" y="1829078"/>
              <a:ext cx="7201633" cy="2342589"/>
            </a:xfrm>
            <a:prstGeom prst="rect">
              <a:avLst/>
            </a:prstGeom>
          </p:spPr>
        </p:pic>
        <p:pic>
          <p:nvPicPr>
            <p:cNvPr id="16" name="Image 15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E811662A-5AE2-7553-489A-F527A3EAD70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188300">
              <a:off x="-4048007" y="6751688"/>
              <a:ext cx="7201633" cy="2342589"/>
            </a:xfrm>
            <a:prstGeom prst="rect">
              <a:avLst/>
            </a:prstGeom>
          </p:spPr>
        </p:pic>
      </p:grp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DBD2C6A8-170A-6D8E-7CAF-27B98C3FB9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6637472"/>
              </p:ext>
            </p:extLst>
          </p:nvPr>
        </p:nvGraphicFramePr>
        <p:xfrm>
          <a:off x="2358952" y="321055"/>
          <a:ext cx="9833047" cy="5764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68723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95B7E2-C73A-F68B-1445-8C5B88EFF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0E6"/>
          </a:solidFill>
          <a:ln>
            <a:solidFill>
              <a:srgbClr val="F1D0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224A1AA-CB97-CE26-BD12-631D3559C4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97093" y="-2017485"/>
            <a:ext cx="12254201" cy="1117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98CEE92-7B8A-1714-D572-EB8290182F4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618485" y="-600444"/>
            <a:ext cx="3064788" cy="12124243"/>
            <a:chOff x="-1618485" y="-600444"/>
            <a:chExt cx="3064788" cy="12124243"/>
          </a:xfrm>
        </p:grpSpPr>
        <p:pic>
          <p:nvPicPr>
            <p:cNvPr id="14" name="Image 13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60B7E8D1-DBC7-5FD2-18B1-D3700A6F7AA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15834">
              <a:off x="-3325808" y="1829078"/>
              <a:ext cx="7201633" cy="2342589"/>
            </a:xfrm>
            <a:prstGeom prst="rect">
              <a:avLst/>
            </a:prstGeom>
          </p:spPr>
        </p:pic>
        <p:pic>
          <p:nvPicPr>
            <p:cNvPr id="16" name="Image 15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E811662A-5AE2-7553-489A-F527A3EAD70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188300">
              <a:off x="-4048007" y="6751688"/>
              <a:ext cx="7201633" cy="2342589"/>
            </a:xfrm>
            <a:prstGeom prst="rect">
              <a:avLst/>
            </a:prstGeom>
          </p:spPr>
        </p:pic>
      </p:grp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1AE86E22-DF8A-2B30-E109-9D53B73538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209468"/>
              </p:ext>
            </p:extLst>
          </p:nvPr>
        </p:nvGraphicFramePr>
        <p:xfrm>
          <a:off x="3004026" y="566678"/>
          <a:ext cx="10222876" cy="5724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499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95B7E2-C73A-F68B-1445-8C5B88EFF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0E6"/>
          </a:solidFill>
          <a:ln w="76200">
            <a:solidFill>
              <a:srgbClr val="F1D0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BF27604-B9C3-121E-9117-E966E0A55C9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8629" y="-2017485"/>
            <a:ext cx="13412665" cy="1117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A80F8C7-BC3D-7E93-8764-90A87253A1DA}"/>
              </a:ext>
            </a:extLst>
          </p:cNvPr>
          <p:cNvSpPr txBox="1"/>
          <p:nvPr/>
        </p:nvSpPr>
        <p:spPr>
          <a:xfrm>
            <a:off x="5595610" y="2013926"/>
            <a:ext cx="6759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5400" cap="all" dirty="0">
                <a:solidFill>
                  <a:schemeClr val="accent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Métiers en pénurie</a:t>
            </a:r>
          </a:p>
        </p:txBody>
      </p:sp>
      <p:pic>
        <p:nvPicPr>
          <p:cNvPr id="40" name="Image 39" descr="Une image contenant Graphique, clipart, conception&#10;&#10;Le contenu généré par l’IA peut être incorrect.">
            <a:extLst>
              <a:ext uri="{FF2B5EF4-FFF2-40B4-BE49-F238E27FC236}">
                <a16:creationId xmlns:a16="http://schemas.microsoft.com/office/drawing/2014/main" id="{9B583C4F-1A73-1531-8909-138BE43E7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59" b="91051" l="9867" r="92267">
                        <a14:foregroundMark x1="38667" y1="16779" x2="38667" y2="16779"/>
                        <a14:foregroundMark x1="47733" y1="9396" x2="47733" y2="9396"/>
                        <a14:foregroundMark x1="56000" y1="7830" x2="47200" y2="7159"/>
                        <a14:foregroundMark x1="92267" y1="16779" x2="92267" y2="16779"/>
                        <a14:foregroundMark x1="50400" y1="78300" x2="43200" y2="68904"/>
                        <a14:foregroundMark x1="30056" y1="63391" x2="27095" y2="62148"/>
                        <a14:foregroundMark x1="43200" y1="68904" x2="42257" y2="68508"/>
                        <a14:foregroundMark x1="14045" y1="81655" x2="13757" y2="85992"/>
                        <a14:foregroundMark x1="14903" y1="88572" x2="30667" y2="91051"/>
                        <a14:foregroundMark x1="30667" y1="91051" x2="31845" y2="88128"/>
                        <a14:foregroundMark x1="33010" y1="77189" x2="32590" y2="77398"/>
                        <a14:foregroundMark x1="32267" y1="87472" x2="33867" y2="87472"/>
                        <a14:foregroundMark x1="31733" y1="87696" x2="34400" y2="86577"/>
                        <a14:backgroundMark x1="21067" y1="68233" x2="21067" y2="68233"/>
                        <a14:backgroundMark x1="18933" y1="67338" x2="21067" y2="68233"/>
                        <a14:backgroundMark x1="17867" y1="70917" x2="17867" y2="81655"/>
                        <a14:backgroundMark x1="16267" y1="71365" x2="16533" y2="70917"/>
                        <a14:backgroundMark x1="16800" y1="71141" x2="18667" y2="70246"/>
                        <a14:backgroundMark x1="30667" y1="64653" x2="41333" y2="69351"/>
                        <a14:backgroundMark x1="32800" y1="77405" x2="32341" y2="86659"/>
                        <a14:backgroundMark x1="32800" y1="77405" x2="34933" y2="78971"/>
                        <a14:backgroundMark x1="34667" y1="79195" x2="32800" y2="76734"/>
                        <a14:backgroundMark x1="12000" y1="87248" x2="14133" y2="88814"/>
                        <a14:backgroundMark x1="17600" y1="71812" x2="18667" y2="70022"/>
                        <a14:backgroundMark x1="21867" y1="65548" x2="25067" y2="65101"/>
                        <a14:backgroundMark x1="14667" y1="72036" x2="17600" y2="71812"/>
                        <a14:backgroundMark x1="14400" y1="89262" x2="14667" y2="89038"/>
                        <a14:backgroundMark x1="29333" y1="64206" x2="32800" y2="64877"/>
                        <a14:backgroundMark x1="40267" y1="61074" x2="37067" y2="60626"/>
                        <a14:backgroundMark x1="13600" y1="87919" x2="14667" y2="88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614" y="-262307"/>
            <a:ext cx="2994039" cy="3568895"/>
          </a:xfrm>
          <a:prstGeom prst="rect">
            <a:avLst/>
          </a:prstGeom>
        </p:spPr>
      </p:pic>
      <p:pic>
        <p:nvPicPr>
          <p:cNvPr id="4" name="Graphique 3" descr="Homme soudeur avec un remplissage uni">
            <a:extLst>
              <a:ext uri="{FF2B5EF4-FFF2-40B4-BE49-F238E27FC236}">
                <a16:creationId xmlns:a16="http://schemas.microsoft.com/office/drawing/2014/main" id="{13613F25-D8B1-CE9A-749C-BBA4EFBAF2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94039" y="1274994"/>
            <a:ext cx="3320144" cy="332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10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95B7E2-C73A-F68B-1445-8C5B88EFF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0E6"/>
          </a:solidFill>
          <a:ln>
            <a:solidFill>
              <a:srgbClr val="F1D0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D94DA59-5C8E-A26B-093A-E8C81265D26F}"/>
              </a:ext>
            </a:extLst>
          </p:cNvPr>
          <p:cNvSpPr>
            <a:spLocks/>
          </p:cNvSpPr>
          <p:nvPr/>
        </p:nvSpPr>
        <p:spPr>
          <a:xfrm>
            <a:off x="638629" y="-2017485"/>
            <a:ext cx="13412665" cy="1117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98CEE92-7B8A-1714-D572-EB8290182F4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618485" y="-600444"/>
            <a:ext cx="3064788" cy="12124243"/>
            <a:chOff x="-1618485" y="-600444"/>
            <a:chExt cx="3064788" cy="12124243"/>
          </a:xfrm>
        </p:grpSpPr>
        <p:pic>
          <p:nvPicPr>
            <p:cNvPr id="14" name="Image 13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60B7E8D1-DBC7-5FD2-18B1-D3700A6F7AA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15834">
              <a:off x="-3325808" y="1829078"/>
              <a:ext cx="7201633" cy="2342589"/>
            </a:xfrm>
            <a:prstGeom prst="rect">
              <a:avLst/>
            </a:prstGeom>
          </p:spPr>
        </p:pic>
        <p:pic>
          <p:nvPicPr>
            <p:cNvPr id="16" name="Image 15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E811662A-5AE2-7553-489A-F527A3EAD70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188300">
              <a:off x="-4048007" y="6751688"/>
              <a:ext cx="7201633" cy="2342589"/>
            </a:xfrm>
            <a:prstGeom prst="rect">
              <a:avLst/>
            </a:prstGeom>
          </p:spPr>
        </p:pic>
      </p:grpSp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C8446228-7161-E416-96C2-F161146DB0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2827520"/>
              </p:ext>
            </p:extLst>
          </p:nvPr>
        </p:nvGraphicFramePr>
        <p:xfrm>
          <a:off x="1570135" y="747000"/>
          <a:ext cx="10116076" cy="53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275626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95B7E2-C73A-F68B-1445-8C5B88EFF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0E6"/>
          </a:solidFill>
          <a:ln w="76200">
            <a:solidFill>
              <a:srgbClr val="F1D0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CC90B2F-BE14-C918-35F1-2E8557C7DA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8629" y="-2017485"/>
            <a:ext cx="13412665" cy="1117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A80F8C7-BC3D-7E93-8764-90A87253A1DA}"/>
              </a:ext>
            </a:extLst>
          </p:cNvPr>
          <p:cNvSpPr txBox="1"/>
          <p:nvPr/>
        </p:nvSpPr>
        <p:spPr>
          <a:xfrm>
            <a:off x="1103971" y="1478865"/>
            <a:ext cx="1127388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5400" cap="all" dirty="0">
                <a:solidFill>
                  <a:schemeClr val="accent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L’insertion </a:t>
            </a:r>
            <a:r>
              <a:rPr lang="fr-BE" sz="5400" cap="all" dirty="0" err="1">
                <a:solidFill>
                  <a:schemeClr val="accent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socio-profesionnelle</a:t>
            </a:r>
            <a:r>
              <a:rPr lang="fr-BE" sz="5400" cap="all" dirty="0">
                <a:solidFill>
                  <a:schemeClr val="accent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 au service des jeunes</a:t>
            </a:r>
          </a:p>
          <a:p>
            <a:pPr algn="ctr"/>
            <a:r>
              <a:rPr lang="fr-BE" sz="3600" cap="all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Acteurs et chiffres clés</a:t>
            </a:r>
            <a:endParaRPr lang="fr-BE" sz="5400" cap="all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25" name="Graphique 24" descr="Réseau utilisateur avec un remplissage uni">
            <a:extLst>
              <a:ext uri="{FF2B5EF4-FFF2-40B4-BE49-F238E27FC236}">
                <a16:creationId xmlns:a16="http://schemas.microsoft.com/office/drawing/2014/main" id="{59062388-0DEB-474D-F362-30B57E6E7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103747" y="3898442"/>
            <a:ext cx="1619250" cy="1619250"/>
          </a:xfrm>
          <a:prstGeom prst="rect">
            <a:avLst/>
          </a:prstGeom>
        </p:spPr>
      </p:pic>
      <p:pic>
        <p:nvPicPr>
          <p:cNvPr id="40" name="Image 39" descr="Une image contenant Graphique, clipart, conception&#10;&#10;Le contenu généré par l’IA peut être incorrect.">
            <a:extLst>
              <a:ext uri="{FF2B5EF4-FFF2-40B4-BE49-F238E27FC236}">
                <a16:creationId xmlns:a16="http://schemas.microsoft.com/office/drawing/2014/main" id="{9B583C4F-1A73-1531-8909-138BE43E7B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59" b="91051" l="9867" r="92267">
                        <a14:foregroundMark x1="38667" y1="16779" x2="38667" y2="16779"/>
                        <a14:foregroundMark x1="47733" y1="9396" x2="47733" y2="9396"/>
                        <a14:foregroundMark x1="56000" y1="7830" x2="47200" y2="7159"/>
                        <a14:foregroundMark x1="92267" y1="16779" x2="92267" y2="16779"/>
                        <a14:foregroundMark x1="50400" y1="78300" x2="43200" y2="68904"/>
                        <a14:foregroundMark x1="30056" y1="63391" x2="27095" y2="62148"/>
                        <a14:foregroundMark x1="43200" y1="68904" x2="42257" y2="68508"/>
                        <a14:foregroundMark x1="14045" y1="81655" x2="13757" y2="85992"/>
                        <a14:foregroundMark x1="14903" y1="88572" x2="30667" y2="91051"/>
                        <a14:foregroundMark x1="30667" y1="91051" x2="31845" y2="88128"/>
                        <a14:foregroundMark x1="33010" y1="77189" x2="32590" y2="77398"/>
                        <a14:foregroundMark x1="32267" y1="87472" x2="33867" y2="87472"/>
                        <a14:foregroundMark x1="31733" y1="87696" x2="34400" y2="86577"/>
                        <a14:backgroundMark x1="21067" y1="68233" x2="21067" y2="68233"/>
                        <a14:backgroundMark x1="18933" y1="67338" x2="21067" y2="68233"/>
                        <a14:backgroundMark x1="17867" y1="70917" x2="17867" y2="81655"/>
                        <a14:backgroundMark x1="16267" y1="71365" x2="16533" y2="70917"/>
                        <a14:backgroundMark x1="16800" y1="71141" x2="18667" y2="70246"/>
                        <a14:backgroundMark x1="30667" y1="64653" x2="41333" y2="69351"/>
                        <a14:backgroundMark x1="32800" y1="77405" x2="32341" y2="86659"/>
                        <a14:backgroundMark x1="32800" y1="77405" x2="34933" y2="78971"/>
                        <a14:backgroundMark x1="34667" y1="79195" x2="32800" y2="76734"/>
                        <a14:backgroundMark x1="12000" y1="87248" x2="14133" y2="88814"/>
                        <a14:backgroundMark x1="17600" y1="71812" x2="18667" y2="70022"/>
                        <a14:backgroundMark x1="21867" y1="65548" x2="25067" y2="65101"/>
                        <a14:backgroundMark x1="14667" y1="72036" x2="17600" y2="71812"/>
                        <a14:backgroundMark x1="14400" y1="89262" x2="14667" y2="89038"/>
                        <a14:backgroundMark x1="29333" y1="64206" x2="32800" y2="64877"/>
                        <a14:backgroundMark x1="40267" y1="61074" x2="37067" y2="60626"/>
                        <a14:backgroundMark x1="13600" y1="87919" x2="14667" y2="88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614" y="-262307"/>
            <a:ext cx="2994039" cy="356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41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95B7E2-C73A-F68B-1445-8C5B88EFF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0E6"/>
          </a:solidFill>
          <a:ln>
            <a:solidFill>
              <a:srgbClr val="F1D0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1CE25CB-6B1D-CFF5-D187-0EDFECE999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8629" y="-2017485"/>
            <a:ext cx="13412665" cy="1117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98CEE92-7B8A-1714-D572-EB8290182F4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618485" y="-600444"/>
            <a:ext cx="3064788" cy="12124243"/>
            <a:chOff x="-1618485" y="-600444"/>
            <a:chExt cx="3064788" cy="12124243"/>
          </a:xfrm>
        </p:grpSpPr>
        <p:pic>
          <p:nvPicPr>
            <p:cNvPr id="14" name="Image 13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60B7E8D1-DBC7-5FD2-18B1-D3700A6F7AA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15834">
              <a:off x="-3325808" y="1829078"/>
              <a:ext cx="7201633" cy="2342589"/>
            </a:xfrm>
            <a:prstGeom prst="rect">
              <a:avLst/>
            </a:prstGeom>
          </p:spPr>
        </p:pic>
        <p:pic>
          <p:nvPicPr>
            <p:cNvPr id="16" name="Image 15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E811662A-5AE2-7553-489A-F527A3EAD70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188300">
              <a:off x="-4048007" y="6751688"/>
              <a:ext cx="7201633" cy="2342589"/>
            </a:xfrm>
            <a:prstGeom prst="rect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C9A7BAE1-D73D-1618-3698-6481A7AAC293}"/>
              </a:ext>
            </a:extLst>
          </p:cNvPr>
          <p:cNvSpPr txBox="1"/>
          <p:nvPr/>
        </p:nvSpPr>
        <p:spPr>
          <a:xfrm>
            <a:off x="3992554" y="191075"/>
            <a:ext cx="61996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b="1" i="0" dirty="0">
                <a:solidFill>
                  <a:srgbClr val="63A7DA"/>
                </a:solidFill>
                <a:effectLst/>
              </a:rPr>
              <a:t>Métier</a:t>
            </a:r>
            <a:r>
              <a:rPr lang="fr-BE" sz="3200" b="1" dirty="0">
                <a:solidFill>
                  <a:srgbClr val="63A7DA"/>
                </a:solidFill>
              </a:rPr>
              <a:t>s les plus recherchés sur le Bassin HS en 2024 (selon le Forem)</a:t>
            </a:r>
            <a:endParaRPr lang="fr-BE" sz="3200" b="1" i="0" dirty="0">
              <a:solidFill>
                <a:srgbClr val="63A7DA"/>
              </a:solidFill>
              <a:effectLst/>
            </a:endParaRPr>
          </a:p>
          <a:p>
            <a:pPr marL="342900" indent="-342900">
              <a:buFont typeface="+mj-lt"/>
              <a:buAutoNum type="arabicPeriod"/>
            </a:pPr>
            <a:endParaRPr lang="fr-BE" sz="3200" b="0" i="0" dirty="0">
              <a:solidFill>
                <a:srgbClr val="000000"/>
              </a:solidFill>
              <a:effectLst/>
            </a:endParaRPr>
          </a:p>
        </p:txBody>
      </p:sp>
      <p:graphicFrame>
        <p:nvGraphicFramePr>
          <p:cNvPr id="9" name="Diagramme 8">
            <a:extLst>
              <a:ext uri="{FF2B5EF4-FFF2-40B4-BE49-F238E27FC236}">
                <a16:creationId xmlns:a16="http://schemas.microsoft.com/office/drawing/2014/main" id="{7088AA0D-3D48-E701-07FF-E13D3FDF4D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0075598"/>
              </p:ext>
            </p:extLst>
          </p:nvPr>
        </p:nvGraphicFramePr>
        <p:xfrm>
          <a:off x="1353646" y="1201304"/>
          <a:ext cx="11256568" cy="5656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881690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95B7E2-C73A-F68B-1445-8C5B88EFF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0E6"/>
          </a:solidFill>
          <a:ln w="76200">
            <a:solidFill>
              <a:srgbClr val="F1D0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CC90B2F-BE14-C918-35F1-2E8557C7DA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8629" y="-2017485"/>
            <a:ext cx="13412665" cy="1117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A80F8C7-BC3D-7E93-8764-90A87253A1DA}"/>
              </a:ext>
            </a:extLst>
          </p:cNvPr>
          <p:cNvSpPr txBox="1"/>
          <p:nvPr/>
        </p:nvSpPr>
        <p:spPr>
          <a:xfrm>
            <a:off x="4841429" y="1158045"/>
            <a:ext cx="675967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5400" cap="all" dirty="0">
                <a:solidFill>
                  <a:schemeClr val="accent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Offre de formation et d’enseignement</a:t>
            </a:r>
          </a:p>
          <a:p>
            <a:pPr algn="ctr"/>
            <a:r>
              <a:rPr lang="fr-BE" sz="3600" cap="all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organismes de formation et de </a:t>
            </a:r>
            <a:r>
              <a:rPr lang="fr-BE" sz="3600" cap="all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pré-formation</a:t>
            </a:r>
            <a:endParaRPr lang="fr-BE" sz="5400" cap="all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25" name="Graphique 24" descr="Réseau utilisateur avec un remplissage uni">
            <a:extLst>
              <a:ext uri="{FF2B5EF4-FFF2-40B4-BE49-F238E27FC236}">
                <a16:creationId xmlns:a16="http://schemas.microsoft.com/office/drawing/2014/main" id="{59062388-0DEB-474D-F362-30B57E6E7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103747" y="3898442"/>
            <a:ext cx="1619250" cy="1619250"/>
          </a:xfrm>
          <a:prstGeom prst="rect">
            <a:avLst/>
          </a:prstGeom>
        </p:spPr>
      </p:pic>
      <p:pic>
        <p:nvPicPr>
          <p:cNvPr id="40" name="Image 39" descr="Une image contenant Graphique, clipart, conception&#10;&#10;Le contenu généré par l’IA peut être incorrect.">
            <a:extLst>
              <a:ext uri="{FF2B5EF4-FFF2-40B4-BE49-F238E27FC236}">
                <a16:creationId xmlns:a16="http://schemas.microsoft.com/office/drawing/2014/main" id="{9B583C4F-1A73-1531-8909-138BE43E7B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59" b="91051" l="9867" r="92267">
                        <a14:foregroundMark x1="38667" y1="16779" x2="38667" y2="16779"/>
                        <a14:foregroundMark x1="47733" y1="9396" x2="47733" y2="9396"/>
                        <a14:foregroundMark x1="56000" y1="7830" x2="47200" y2="7159"/>
                        <a14:foregroundMark x1="92267" y1="16779" x2="92267" y2="16779"/>
                        <a14:foregroundMark x1="50400" y1="78300" x2="43200" y2="68904"/>
                        <a14:foregroundMark x1="30056" y1="63391" x2="27095" y2="62148"/>
                        <a14:foregroundMark x1="43200" y1="68904" x2="42257" y2="68508"/>
                        <a14:foregroundMark x1="14045" y1="81655" x2="13757" y2="85992"/>
                        <a14:foregroundMark x1="14903" y1="88572" x2="30667" y2="91051"/>
                        <a14:foregroundMark x1="30667" y1="91051" x2="31845" y2="88128"/>
                        <a14:foregroundMark x1="33010" y1="77189" x2="32590" y2="77398"/>
                        <a14:foregroundMark x1="32267" y1="87472" x2="33867" y2="87472"/>
                        <a14:foregroundMark x1="31733" y1="87696" x2="34400" y2="86577"/>
                        <a14:backgroundMark x1="21067" y1="68233" x2="21067" y2="68233"/>
                        <a14:backgroundMark x1="18933" y1="67338" x2="21067" y2="68233"/>
                        <a14:backgroundMark x1="17867" y1="70917" x2="17867" y2="81655"/>
                        <a14:backgroundMark x1="16267" y1="71365" x2="16533" y2="70917"/>
                        <a14:backgroundMark x1="16800" y1="71141" x2="18667" y2="70246"/>
                        <a14:backgroundMark x1="30667" y1="64653" x2="41333" y2="69351"/>
                        <a14:backgroundMark x1="32800" y1="77405" x2="32341" y2="86659"/>
                        <a14:backgroundMark x1="32800" y1="77405" x2="34933" y2="78971"/>
                        <a14:backgroundMark x1="34667" y1="79195" x2="32800" y2="76734"/>
                        <a14:backgroundMark x1="12000" y1="87248" x2="14133" y2="88814"/>
                        <a14:backgroundMark x1="17600" y1="71812" x2="18667" y2="70022"/>
                        <a14:backgroundMark x1="21867" y1="65548" x2="25067" y2="65101"/>
                        <a14:backgroundMark x1="14667" y1="72036" x2="17600" y2="71812"/>
                        <a14:backgroundMark x1="14400" y1="89262" x2="14667" y2="89038"/>
                        <a14:backgroundMark x1="29333" y1="64206" x2="32800" y2="64877"/>
                        <a14:backgroundMark x1="40267" y1="61074" x2="37067" y2="60626"/>
                        <a14:backgroundMark x1="13600" y1="87919" x2="14667" y2="88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614" y="-262307"/>
            <a:ext cx="2994039" cy="3568895"/>
          </a:xfrm>
          <a:prstGeom prst="rect">
            <a:avLst/>
          </a:prstGeom>
        </p:spPr>
      </p:pic>
      <p:pic>
        <p:nvPicPr>
          <p:cNvPr id="4" name="Graphique 3" descr="Toque d'étudiant avec un remplissage uni">
            <a:extLst>
              <a:ext uri="{FF2B5EF4-FFF2-40B4-BE49-F238E27FC236}">
                <a16:creationId xmlns:a16="http://schemas.microsoft.com/office/drawing/2014/main" id="{A2C7C396-1750-6BDA-D162-999578B69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19644" y="1452638"/>
            <a:ext cx="3255429" cy="325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86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95B7E2-C73A-F68B-1445-8C5B88EFF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0E6"/>
          </a:solidFill>
          <a:ln>
            <a:solidFill>
              <a:srgbClr val="F1D0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224A1AA-CB97-CE26-BD12-631D3559C4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97093" y="-2017485"/>
            <a:ext cx="12254201" cy="1117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98CEE92-7B8A-1714-D572-EB8290182F4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618485" y="-600444"/>
            <a:ext cx="3064788" cy="12124243"/>
            <a:chOff x="-1618485" y="-600444"/>
            <a:chExt cx="3064788" cy="12124243"/>
          </a:xfrm>
        </p:grpSpPr>
        <p:pic>
          <p:nvPicPr>
            <p:cNvPr id="14" name="Image 13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60B7E8D1-DBC7-5FD2-18B1-D3700A6F7AA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15834">
              <a:off x="-3325808" y="1829078"/>
              <a:ext cx="7201633" cy="2342589"/>
            </a:xfrm>
            <a:prstGeom prst="rect">
              <a:avLst/>
            </a:prstGeom>
          </p:spPr>
        </p:pic>
        <p:pic>
          <p:nvPicPr>
            <p:cNvPr id="16" name="Image 15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E811662A-5AE2-7553-489A-F527A3EAD70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188300">
              <a:off x="-4048007" y="6751688"/>
              <a:ext cx="7201633" cy="2342589"/>
            </a:xfrm>
            <a:prstGeom prst="rect">
              <a:avLst/>
            </a:prstGeom>
          </p:spPr>
        </p:pic>
      </p:grpSp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85958D8D-074B-E3FD-DBCF-BFA6CF3A96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0473844"/>
              </p:ext>
            </p:extLst>
          </p:nvPr>
        </p:nvGraphicFramePr>
        <p:xfrm>
          <a:off x="2787465" y="575335"/>
          <a:ext cx="8994847" cy="5362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70039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95B7E2-C73A-F68B-1445-8C5B88EFF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0E6"/>
          </a:solidFill>
          <a:ln>
            <a:solidFill>
              <a:srgbClr val="F1D0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224A1AA-CB97-CE26-BD12-631D3559C4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97093" y="-2017485"/>
            <a:ext cx="12254201" cy="1117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98CEE92-7B8A-1714-D572-EB8290182F4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618485" y="-600444"/>
            <a:ext cx="3064788" cy="12124243"/>
            <a:chOff x="-1618485" y="-600444"/>
            <a:chExt cx="3064788" cy="12124243"/>
          </a:xfrm>
        </p:grpSpPr>
        <p:pic>
          <p:nvPicPr>
            <p:cNvPr id="14" name="Image 13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60B7E8D1-DBC7-5FD2-18B1-D3700A6F7AA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15834">
              <a:off x="-3325808" y="1829078"/>
              <a:ext cx="7201633" cy="2342589"/>
            </a:xfrm>
            <a:prstGeom prst="rect">
              <a:avLst/>
            </a:prstGeom>
          </p:spPr>
        </p:pic>
        <p:pic>
          <p:nvPicPr>
            <p:cNvPr id="16" name="Image 15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E811662A-5AE2-7553-489A-F527A3EAD70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188300">
              <a:off x="-4048007" y="6751688"/>
              <a:ext cx="7201633" cy="2342589"/>
            </a:xfrm>
            <a:prstGeom prst="rect">
              <a:avLst/>
            </a:prstGeom>
          </p:spPr>
        </p:pic>
      </p:grpSp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85958D8D-074B-E3FD-DBCF-BFA6CF3A96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5980682"/>
              </p:ext>
            </p:extLst>
          </p:nvPr>
        </p:nvGraphicFramePr>
        <p:xfrm>
          <a:off x="2778053" y="327318"/>
          <a:ext cx="8994847" cy="6203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79599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95B7E2-C73A-F68B-1445-8C5B88EFF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0E6"/>
          </a:solidFill>
          <a:ln>
            <a:solidFill>
              <a:srgbClr val="F1D0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224A1AA-CB97-CE26-BD12-631D3559C4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97093" y="-2017485"/>
            <a:ext cx="12254201" cy="1117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98CEE92-7B8A-1714-D572-EB8290182F4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618485" y="-600444"/>
            <a:ext cx="3064788" cy="12124243"/>
            <a:chOff x="-1618485" y="-600444"/>
            <a:chExt cx="3064788" cy="12124243"/>
          </a:xfrm>
        </p:grpSpPr>
        <p:pic>
          <p:nvPicPr>
            <p:cNvPr id="14" name="Image 13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60B7E8D1-DBC7-5FD2-18B1-D3700A6F7AA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15834">
              <a:off x="-3325808" y="1829078"/>
              <a:ext cx="7201633" cy="2342589"/>
            </a:xfrm>
            <a:prstGeom prst="rect">
              <a:avLst/>
            </a:prstGeom>
          </p:spPr>
        </p:pic>
        <p:pic>
          <p:nvPicPr>
            <p:cNvPr id="16" name="Image 15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E811662A-5AE2-7553-489A-F527A3EAD70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188300">
              <a:off x="-4048007" y="6751688"/>
              <a:ext cx="7201633" cy="2342589"/>
            </a:xfrm>
            <a:prstGeom prst="rect">
              <a:avLst/>
            </a:prstGeom>
          </p:spPr>
        </p:pic>
      </p:grpSp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85958D8D-074B-E3FD-DBCF-BFA6CF3A96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7235298"/>
              </p:ext>
            </p:extLst>
          </p:nvPr>
        </p:nvGraphicFramePr>
        <p:xfrm>
          <a:off x="2787465" y="575335"/>
          <a:ext cx="8994847" cy="5362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626068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95B7E2-C73A-F68B-1445-8C5B88EFF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0E6"/>
          </a:solidFill>
          <a:ln w="76200">
            <a:solidFill>
              <a:srgbClr val="F1D0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CC90B2F-BE14-C918-35F1-2E8557C7DA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8629" y="-2017485"/>
            <a:ext cx="13412665" cy="1117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A80F8C7-BC3D-7E93-8764-90A87253A1DA}"/>
              </a:ext>
            </a:extLst>
          </p:cNvPr>
          <p:cNvSpPr txBox="1"/>
          <p:nvPr/>
        </p:nvSpPr>
        <p:spPr>
          <a:xfrm>
            <a:off x="4841429" y="1158045"/>
            <a:ext cx="675967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5400" cap="all" dirty="0">
                <a:solidFill>
                  <a:schemeClr val="accent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Offre de formation et d’enseignement</a:t>
            </a:r>
          </a:p>
          <a:p>
            <a:pPr algn="ctr"/>
            <a:r>
              <a:rPr lang="fr-BE" sz="3600" cap="all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Bassin Hainaut sud – Différences entre le nord et le sud</a:t>
            </a:r>
            <a:endParaRPr lang="fr-BE" sz="5400" cap="all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25" name="Graphique 24" descr="Réseau utilisateur avec un remplissage uni">
            <a:extLst>
              <a:ext uri="{FF2B5EF4-FFF2-40B4-BE49-F238E27FC236}">
                <a16:creationId xmlns:a16="http://schemas.microsoft.com/office/drawing/2014/main" id="{59062388-0DEB-474D-F362-30B57E6E7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103747" y="3898442"/>
            <a:ext cx="1619250" cy="1619250"/>
          </a:xfrm>
          <a:prstGeom prst="rect">
            <a:avLst/>
          </a:prstGeom>
        </p:spPr>
      </p:pic>
      <p:pic>
        <p:nvPicPr>
          <p:cNvPr id="40" name="Image 39" descr="Une image contenant Graphique, clipart, conception&#10;&#10;Le contenu généré par l’IA peut être incorrect.">
            <a:extLst>
              <a:ext uri="{FF2B5EF4-FFF2-40B4-BE49-F238E27FC236}">
                <a16:creationId xmlns:a16="http://schemas.microsoft.com/office/drawing/2014/main" id="{9B583C4F-1A73-1531-8909-138BE43E7B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59" b="91051" l="9867" r="92267">
                        <a14:foregroundMark x1="38667" y1="16779" x2="38667" y2="16779"/>
                        <a14:foregroundMark x1="47733" y1="9396" x2="47733" y2="9396"/>
                        <a14:foregroundMark x1="56000" y1="7830" x2="47200" y2="7159"/>
                        <a14:foregroundMark x1="92267" y1="16779" x2="92267" y2="16779"/>
                        <a14:foregroundMark x1="50400" y1="78300" x2="43200" y2="68904"/>
                        <a14:foregroundMark x1="30056" y1="63391" x2="27095" y2="62148"/>
                        <a14:foregroundMark x1="43200" y1="68904" x2="42257" y2="68508"/>
                        <a14:foregroundMark x1="14045" y1="81655" x2="13757" y2="85992"/>
                        <a14:foregroundMark x1="14903" y1="88572" x2="30667" y2="91051"/>
                        <a14:foregroundMark x1="30667" y1="91051" x2="31845" y2="88128"/>
                        <a14:foregroundMark x1="33010" y1="77189" x2="32590" y2="77398"/>
                        <a14:foregroundMark x1="32267" y1="87472" x2="33867" y2="87472"/>
                        <a14:foregroundMark x1="31733" y1="87696" x2="34400" y2="86577"/>
                        <a14:backgroundMark x1="21067" y1="68233" x2="21067" y2="68233"/>
                        <a14:backgroundMark x1="18933" y1="67338" x2="21067" y2="68233"/>
                        <a14:backgroundMark x1="17867" y1="70917" x2="17867" y2="81655"/>
                        <a14:backgroundMark x1="16267" y1="71365" x2="16533" y2="70917"/>
                        <a14:backgroundMark x1="16800" y1="71141" x2="18667" y2="70246"/>
                        <a14:backgroundMark x1="30667" y1="64653" x2="41333" y2="69351"/>
                        <a14:backgroundMark x1="32800" y1="77405" x2="32341" y2="86659"/>
                        <a14:backgroundMark x1="32800" y1="77405" x2="34933" y2="78971"/>
                        <a14:backgroundMark x1="34667" y1="79195" x2="32800" y2="76734"/>
                        <a14:backgroundMark x1="12000" y1="87248" x2="14133" y2="88814"/>
                        <a14:backgroundMark x1="17600" y1="71812" x2="18667" y2="70022"/>
                        <a14:backgroundMark x1="21867" y1="65548" x2="25067" y2="65101"/>
                        <a14:backgroundMark x1="14667" y1="72036" x2="17600" y2="71812"/>
                        <a14:backgroundMark x1="14400" y1="89262" x2="14667" y2="89038"/>
                        <a14:backgroundMark x1="29333" y1="64206" x2="32800" y2="64877"/>
                        <a14:backgroundMark x1="40267" y1="61074" x2="37067" y2="60626"/>
                        <a14:backgroundMark x1="13600" y1="87919" x2="14667" y2="88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614" y="-262307"/>
            <a:ext cx="2994039" cy="3568895"/>
          </a:xfrm>
          <a:prstGeom prst="rect">
            <a:avLst/>
          </a:prstGeom>
        </p:spPr>
      </p:pic>
      <p:pic>
        <p:nvPicPr>
          <p:cNvPr id="4" name="Graphique 3" descr="Toque d'étudiant avec un remplissage uni">
            <a:extLst>
              <a:ext uri="{FF2B5EF4-FFF2-40B4-BE49-F238E27FC236}">
                <a16:creationId xmlns:a16="http://schemas.microsoft.com/office/drawing/2014/main" id="{A2C7C396-1750-6BDA-D162-999578B69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19644" y="1452638"/>
            <a:ext cx="3255429" cy="325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67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95B7E2-C73A-F68B-1445-8C5B88EFF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0E6"/>
          </a:solidFill>
          <a:ln>
            <a:solidFill>
              <a:srgbClr val="F1D0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BB5FC595-14E8-F5FE-6EF3-689E354DD03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8629" y="-2017485"/>
            <a:ext cx="13412665" cy="1117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98CEE92-7B8A-1714-D572-EB8290182F4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618485" y="-600444"/>
            <a:ext cx="3064788" cy="12124243"/>
            <a:chOff x="-1618485" y="-600444"/>
            <a:chExt cx="3064788" cy="12124243"/>
          </a:xfrm>
        </p:grpSpPr>
        <p:pic>
          <p:nvPicPr>
            <p:cNvPr id="14" name="Image 13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60B7E8D1-DBC7-5FD2-18B1-D3700A6F7AA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15834">
              <a:off x="-3325808" y="1829078"/>
              <a:ext cx="7201633" cy="2342589"/>
            </a:xfrm>
            <a:prstGeom prst="rect">
              <a:avLst/>
            </a:prstGeom>
          </p:spPr>
        </p:pic>
        <p:pic>
          <p:nvPicPr>
            <p:cNvPr id="16" name="Image 15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E811662A-5AE2-7553-489A-F527A3EAD70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188300">
              <a:off x="-4048007" y="6751688"/>
              <a:ext cx="7201633" cy="2342589"/>
            </a:xfrm>
            <a:prstGeom prst="rect">
              <a:avLst/>
            </a:prstGeom>
          </p:spPr>
        </p:pic>
      </p:grpSp>
      <p:grpSp>
        <p:nvGrpSpPr>
          <p:cNvPr id="10" name="Group 8">
            <a:extLst>
              <a:ext uri="{FF2B5EF4-FFF2-40B4-BE49-F238E27FC236}">
                <a16:creationId xmlns:a16="http://schemas.microsoft.com/office/drawing/2014/main" id="{FE21F4D6-7CCB-8D4B-DCD8-7319BF80A56A}"/>
              </a:ext>
            </a:extLst>
          </p:cNvPr>
          <p:cNvGrpSpPr/>
          <p:nvPr/>
        </p:nvGrpSpPr>
        <p:grpSpPr>
          <a:xfrm>
            <a:off x="2704414" y="667430"/>
            <a:ext cx="2908148" cy="2717873"/>
            <a:chOff x="0" y="-47625"/>
            <a:chExt cx="1262180" cy="1403655"/>
          </a:xfrm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3C32390B-2636-F0C7-C76B-9049483FD272}"/>
                </a:ext>
              </a:extLst>
            </p:cNvPr>
            <p:cNvSpPr/>
            <p:nvPr/>
          </p:nvSpPr>
          <p:spPr>
            <a:xfrm>
              <a:off x="0" y="0"/>
              <a:ext cx="1262180" cy="1356030"/>
            </a:xfrm>
            <a:custGeom>
              <a:avLst/>
              <a:gdLst/>
              <a:ahLst/>
              <a:cxnLst/>
              <a:rect l="l" t="t" r="r" b="b"/>
              <a:pathLst>
                <a:path w="1262180" h="1356030">
                  <a:moveTo>
                    <a:pt x="101216" y="0"/>
                  </a:moveTo>
                  <a:lnTo>
                    <a:pt x="1160964" y="0"/>
                  </a:lnTo>
                  <a:cubicBezTo>
                    <a:pt x="1216864" y="0"/>
                    <a:pt x="1262180" y="45316"/>
                    <a:pt x="1262180" y="101216"/>
                  </a:cubicBezTo>
                  <a:lnTo>
                    <a:pt x="1262180" y="1254814"/>
                  </a:lnTo>
                  <a:cubicBezTo>
                    <a:pt x="1262180" y="1281658"/>
                    <a:pt x="1251516" y="1307403"/>
                    <a:pt x="1232535" y="1326385"/>
                  </a:cubicBezTo>
                  <a:cubicBezTo>
                    <a:pt x="1213553" y="1345366"/>
                    <a:pt x="1187808" y="1356030"/>
                    <a:pt x="1160964" y="1356030"/>
                  </a:cubicBezTo>
                  <a:lnTo>
                    <a:pt x="101216" y="1356030"/>
                  </a:lnTo>
                  <a:cubicBezTo>
                    <a:pt x="74372" y="1356030"/>
                    <a:pt x="48627" y="1345366"/>
                    <a:pt x="29645" y="1326385"/>
                  </a:cubicBezTo>
                  <a:cubicBezTo>
                    <a:pt x="10664" y="1307403"/>
                    <a:pt x="0" y="1281658"/>
                    <a:pt x="0" y="1254814"/>
                  </a:cubicBezTo>
                  <a:lnTo>
                    <a:pt x="0" y="101216"/>
                  </a:lnTo>
                  <a:cubicBezTo>
                    <a:pt x="0" y="74372"/>
                    <a:pt x="10664" y="48627"/>
                    <a:pt x="29645" y="29645"/>
                  </a:cubicBezTo>
                  <a:cubicBezTo>
                    <a:pt x="48627" y="10664"/>
                    <a:pt x="74372" y="0"/>
                    <a:pt x="101216" y="0"/>
                  </a:cubicBezTo>
                  <a:close/>
                </a:path>
              </a:pathLst>
            </a:custGeom>
            <a:solidFill>
              <a:srgbClr val="BCD563"/>
            </a:solidFill>
          </p:spPr>
          <p:txBody>
            <a:bodyPr/>
            <a:lstStyle/>
            <a:p>
              <a:endParaRPr lang="fr-BE" sz="1200"/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F4E98CB2-B94B-517A-EBC0-F3C10CAF9694}"/>
                </a:ext>
              </a:extLst>
            </p:cNvPr>
            <p:cNvSpPr txBox="1"/>
            <p:nvPr/>
          </p:nvSpPr>
          <p:spPr>
            <a:xfrm>
              <a:off x="0" y="-47625"/>
              <a:ext cx="1262180" cy="1403655"/>
            </a:xfrm>
            <a:prstGeom prst="rect">
              <a:avLst/>
            </a:prstGeom>
          </p:spPr>
          <p:txBody>
            <a:bodyPr lIns="33867" tIns="33867" rIns="33867" bIns="33867" rtlCol="0" anchor="t"/>
            <a:lstStyle/>
            <a:p>
              <a:pPr algn="ctr">
                <a:lnSpc>
                  <a:spcPts val="2893"/>
                </a:lnSpc>
              </a:pPr>
              <a:endParaRPr sz="1200"/>
            </a:p>
            <a:p>
              <a:pPr algn="ctr">
                <a:lnSpc>
                  <a:spcPts val="3267"/>
                </a:lnSpc>
              </a:pPr>
              <a:r>
                <a:rPr lang="en-US" sz="2333" b="1">
                  <a:solidFill>
                    <a:srgbClr val="000000"/>
                  </a:solidFill>
                  <a:latin typeface="Open Sans Condensed Bold"/>
                  <a:ea typeface="Open Sans Condensed Bold"/>
                  <a:cs typeface="Open Sans Condensed Bold"/>
                  <a:sym typeface="Open Sans Condensed Bold"/>
                </a:rPr>
                <a:t>IFAPME</a:t>
              </a:r>
            </a:p>
            <a:p>
              <a:pPr algn="ctr">
                <a:lnSpc>
                  <a:spcPts val="2800"/>
                </a:lnSpc>
              </a:pPr>
              <a:endParaRPr lang="en-US" sz="2333" b="1">
                <a:solidFill>
                  <a:srgbClr val="000000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000" b="1">
                  <a:solidFill>
                    <a:srgbClr val="000000"/>
                  </a:solidFill>
                  <a:latin typeface="Open Sans Condensed Bold"/>
                  <a:ea typeface="Open Sans Condensed Bold"/>
                  <a:cs typeface="Open Sans Condensed Bold"/>
                  <a:sym typeface="Open Sans Condensed Bold"/>
                </a:rPr>
                <a:t>4 </a:t>
              </a:r>
              <a:r>
                <a:rPr lang="en-US" sz="2000">
                  <a:solidFill>
                    <a:srgbClr val="000000"/>
                  </a:solidFill>
                  <a:latin typeface="Open Sans Condensed"/>
                  <a:ea typeface="Open Sans Condensed"/>
                  <a:cs typeface="Open Sans Condensed"/>
                  <a:sym typeface="Open Sans Condensed"/>
                </a:rPr>
                <a:t>implantations</a:t>
              </a:r>
            </a:p>
            <a:p>
              <a:pPr algn="ctr">
                <a:lnSpc>
                  <a:spcPts val="2800"/>
                </a:lnSpc>
              </a:pPr>
              <a:endParaRPr lang="en-US" sz="2000">
                <a:solidFill>
                  <a:srgbClr val="000000"/>
                </a:solidFill>
                <a:latin typeface="Open Sans Condensed"/>
                <a:ea typeface="Open Sans Condensed"/>
                <a:cs typeface="Open Sans Condensed"/>
                <a:sym typeface="Open Sans Condensed"/>
              </a:endParaRPr>
            </a:p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000000"/>
                  </a:solidFill>
                  <a:latin typeface="Open Sans Condensed"/>
                  <a:ea typeface="Open Sans Condensed"/>
                  <a:cs typeface="Open Sans Condensed"/>
                  <a:sym typeface="Open Sans Condensed"/>
                </a:rPr>
                <a:t>0 hors de </a:t>
              </a:r>
              <a:r>
                <a:rPr lang="en-US" sz="1599" err="1">
                  <a:solidFill>
                    <a:srgbClr val="000000"/>
                  </a:solidFill>
                  <a:latin typeface="Open Sans Condensed"/>
                  <a:ea typeface="Open Sans Condensed"/>
                  <a:cs typeface="Open Sans Condensed"/>
                  <a:sym typeface="Open Sans Condensed"/>
                </a:rPr>
                <a:t>l’arrondissement</a:t>
              </a:r>
              <a:r>
                <a:rPr lang="en-US" sz="1599">
                  <a:solidFill>
                    <a:srgbClr val="000000"/>
                  </a:solidFill>
                  <a:latin typeface="Open Sans Condensed"/>
                  <a:ea typeface="Open Sans Condensed"/>
                  <a:cs typeface="Open Sans Condensed"/>
                  <a:sym typeface="Open Sans Condensed"/>
                </a:rPr>
                <a:t> de Charleroi</a:t>
              </a:r>
            </a:p>
          </p:txBody>
        </p:sp>
      </p:grpSp>
      <p:grpSp>
        <p:nvGrpSpPr>
          <p:cNvPr id="18" name="Group 13">
            <a:extLst>
              <a:ext uri="{FF2B5EF4-FFF2-40B4-BE49-F238E27FC236}">
                <a16:creationId xmlns:a16="http://schemas.microsoft.com/office/drawing/2014/main" id="{1296397E-1305-A91A-6176-D11C00BF5A6A}"/>
              </a:ext>
            </a:extLst>
          </p:cNvPr>
          <p:cNvGrpSpPr/>
          <p:nvPr/>
        </p:nvGrpSpPr>
        <p:grpSpPr>
          <a:xfrm>
            <a:off x="5834160" y="661080"/>
            <a:ext cx="2908148" cy="2771991"/>
            <a:chOff x="0" y="-47625"/>
            <a:chExt cx="1262180" cy="1431605"/>
          </a:xfrm>
        </p:grpSpPr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16757F3A-BFC3-041C-97BE-5FFDCE60EFD2}"/>
                </a:ext>
              </a:extLst>
            </p:cNvPr>
            <p:cNvSpPr/>
            <p:nvPr/>
          </p:nvSpPr>
          <p:spPr>
            <a:xfrm>
              <a:off x="0" y="0"/>
              <a:ext cx="1262180" cy="1383980"/>
            </a:xfrm>
            <a:custGeom>
              <a:avLst/>
              <a:gdLst/>
              <a:ahLst/>
              <a:cxnLst/>
              <a:rect l="l" t="t" r="r" b="b"/>
              <a:pathLst>
                <a:path w="1262180" h="1383980">
                  <a:moveTo>
                    <a:pt x="101216" y="0"/>
                  </a:moveTo>
                  <a:lnTo>
                    <a:pt x="1160964" y="0"/>
                  </a:lnTo>
                  <a:cubicBezTo>
                    <a:pt x="1216864" y="0"/>
                    <a:pt x="1262180" y="45316"/>
                    <a:pt x="1262180" y="101216"/>
                  </a:cubicBezTo>
                  <a:lnTo>
                    <a:pt x="1262180" y="1282764"/>
                  </a:lnTo>
                  <a:cubicBezTo>
                    <a:pt x="1262180" y="1309608"/>
                    <a:pt x="1251516" y="1335353"/>
                    <a:pt x="1232535" y="1354334"/>
                  </a:cubicBezTo>
                  <a:cubicBezTo>
                    <a:pt x="1213553" y="1373316"/>
                    <a:pt x="1187808" y="1383980"/>
                    <a:pt x="1160964" y="1383980"/>
                  </a:cubicBezTo>
                  <a:lnTo>
                    <a:pt x="101216" y="1383980"/>
                  </a:lnTo>
                  <a:cubicBezTo>
                    <a:pt x="74372" y="1383980"/>
                    <a:pt x="48627" y="1373316"/>
                    <a:pt x="29645" y="1354334"/>
                  </a:cubicBezTo>
                  <a:cubicBezTo>
                    <a:pt x="10664" y="1335353"/>
                    <a:pt x="0" y="1309608"/>
                    <a:pt x="0" y="1282764"/>
                  </a:cubicBezTo>
                  <a:lnTo>
                    <a:pt x="0" y="101216"/>
                  </a:lnTo>
                  <a:cubicBezTo>
                    <a:pt x="0" y="74372"/>
                    <a:pt x="10664" y="48627"/>
                    <a:pt x="29645" y="29645"/>
                  </a:cubicBezTo>
                  <a:cubicBezTo>
                    <a:pt x="48627" y="10664"/>
                    <a:pt x="74372" y="0"/>
                    <a:pt x="101216" y="0"/>
                  </a:cubicBezTo>
                  <a:close/>
                </a:path>
              </a:pathLst>
            </a:custGeom>
            <a:solidFill>
              <a:srgbClr val="BCD563"/>
            </a:solidFill>
          </p:spPr>
          <p:txBody>
            <a:bodyPr/>
            <a:lstStyle/>
            <a:p>
              <a:endParaRPr lang="fr-BE" sz="1200"/>
            </a:p>
          </p:txBody>
        </p:sp>
        <p:sp>
          <p:nvSpPr>
            <p:cNvPr id="20" name="TextBox 15">
              <a:extLst>
                <a:ext uri="{FF2B5EF4-FFF2-40B4-BE49-F238E27FC236}">
                  <a16:creationId xmlns:a16="http://schemas.microsoft.com/office/drawing/2014/main" id="{B2B21B5B-4ACB-0C5E-E2F6-A8B369F601EC}"/>
                </a:ext>
              </a:extLst>
            </p:cNvPr>
            <p:cNvSpPr txBox="1"/>
            <p:nvPr/>
          </p:nvSpPr>
          <p:spPr>
            <a:xfrm>
              <a:off x="0" y="-47625"/>
              <a:ext cx="1262180" cy="1431605"/>
            </a:xfrm>
            <a:prstGeom prst="rect">
              <a:avLst/>
            </a:prstGeom>
          </p:spPr>
          <p:txBody>
            <a:bodyPr lIns="33867" tIns="33867" rIns="33867" bIns="33867" rtlCol="0" anchor="t"/>
            <a:lstStyle/>
            <a:p>
              <a:pPr algn="ctr">
                <a:lnSpc>
                  <a:spcPts val="2893"/>
                </a:lnSpc>
              </a:pPr>
              <a:endParaRPr sz="1200"/>
            </a:p>
            <a:p>
              <a:pPr algn="ctr">
                <a:lnSpc>
                  <a:spcPts val="3733"/>
                </a:lnSpc>
              </a:pPr>
              <a:r>
                <a:rPr lang="en-US" sz="2666" b="1">
                  <a:solidFill>
                    <a:srgbClr val="000000"/>
                  </a:solidFill>
                  <a:latin typeface="Open Sans Condensed Bold"/>
                  <a:ea typeface="Open Sans Condensed Bold"/>
                  <a:cs typeface="Open Sans Condensed Bold"/>
                  <a:sym typeface="Open Sans Condensed Bold"/>
                </a:rPr>
                <a:t>CDC</a:t>
              </a:r>
            </a:p>
            <a:p>
              <a:pPr algn="ctr">
                <a:lnSpc>
                  <a:spcPts val="2800"/>
                </a:lnSpc>
              </a:pPr>
              <a:endParaRPr lang="en-US" sz="2666" b="1">
                <a:solidFill>
                  <a:srgbClr val="000000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000" b="1">
                  <a:solidFill>
                    <a:srgbClr val="000000"/>
                  </a:solidFill>
                  <a:latin typeface="Open Sans Condensed Bold"/>
                  <a:ea typeface="Open Sans Condensed Bold"/>
                  <a:cs typeface="Open Sans Condensed Bold"/>
                  <a:sym typeface="Open Sans Condensed Bold"/>
                </a:rPr>
                <a:t>7 </a:t>
              </a:r>
              <a:r>
                <a:rPr lang="en-US" sz="2000" err="1">
                  <a:solidFill>
                    <a:srgbClr val="000000"/>
                  </a:solidFill>
                  <a:latin typeface="Open Sans Condensed"/>
                  <a:ea typeface="Open Sans Condensed"/>
                  <a:cs typeface="Open Sans Condensed"/>
                  <a:sym typeface="Open Sans Condensed"/>
                </a:rPr>
                <a:t>centres</a:t>
              </a:r>
              <a:endParaRPr lang="en-US" sz="2000">
                <a:solidFill>
                  <a:srgbClr val="000000"/>
                </a:solidFill>
                <a:latin typeface="Open Sans Condensed"/>
                <a:ea typeface="Open Sans Condensed"/>
                <a:cs typeface="Open Sans Condensed"/>
                <a:sym typeface="Open Sans Condensed"/>
              </a:endParaRPr>
            </a:p>
            <a:p>
              <a:pPr algn="ctr">
                <a:lnSpc>
                  <a:spcPts val="2800"/>
                </a:lnSpc>
              </a:pPr>
              <a:endParaRPr lang="en-US" sz="2000">
                <a:solidFill>
                  <a:srgbClr val="000000"/>
                </a:solidFill>
                <a:latin typeface="Open Sans Condensed"/>
                <a:ea typeface="Open Sans Condensed"/>
                <a:cs typeface="Open Sans Condensed"/>
                <a:sym typeface="Open Sans Condensed"/>
              </a:endParaRPr>
            </a:p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000000"/>
                  </a:solidFill>
                  <a:latin typeface="Open Sans Condensed"/>
                  <a:ea typeface="Open Sans Condensed"/>
                  <a:cs typeface="Open Sans Condensed"/>
                  <a:sym typeface="Open Sans Condensed"/>
                </a:rPr>
                <a:t>0 hors de </a:t>
              </a:r>
              <a:r>
                <a:rPr lang="en-US" sz="1599" err="1">
                  <a:solidFill>
                    <a:srgbClr val="000000"/>
                  </a:solidFill>
                  <a:latin typeface="Open Sans Condensed"/>
                  <a:ea typeface="Open Sans Condensed"/>
                  <a:cs typeface="Open Sans Condensed"/>
                  <a:sym typeface="Open Sans Condensed"/>
                </a:rPr>
                <a:t>l’arrondissement</a:t>
              </a:r>
              <a:r>
                <a:rPr lang="en-US" sz="1599">
                  <a:solidFill>
                    <a:srgbClr val="000000"/>
                  </a:solidFill>
                  <a:latin typeface="Open Sans Condensed"/>
                  <a:ea typeface="Open Sans Condensed"/>
                  <a:cs typeface="Open Sans Condensed"/>
                  <a:sym typeface="Open Sans Condensed"/>
                </a:rPr>
                <a:t> de Charleroi</a:t>
              </a:r>
            </a:p>
            <a:p>
              <a:pPr algn="ctr">
                <a:lnSpc>
                  <a:spcPts val="2239"/>
                </a:lnSpc>
              </a:pPr>
              <a:endParaRPr lang="en-US" sz="1599">
                <a:solidFill>
                  <a:srgbClr val="000000"/>
                </a:solidFill>
                <a:latin typeface="Open Sans Condensed"/>
                <a:ea typeface="Open Sans Condensed"/>
                <a:cs typeface="Open Sans Condensed"/>
                <a:sym typeface="Open Sans Condensed"/>
              </a:endParaRPr>
            </a:p>
          </p:txBody>
        </p: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B5C5B7CC-2CE1-DBA9-57F2-7CC192611E02}"/>
              </a:ext>
            </a:extLst>
          </p:cNvPr>
          <p:cNvGrpSpPr/>
          <p:nvPr/>
        </p:nvGrpSpPr>
        <p:grpSpPr>
          <a:xfrm>
            <a:off x="8963906" y="642636"/>
            <a:ext cx="2908148" cy="2736317"/>
            <a:chOff x="0" y="-57150"/>
            <a:chExt cx="1262180" cy="1413180"/>
          </a:xfrm>
        </p:grpSpPr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7F8E9C90-3B8E-F0A0-7936-C70FA36309CB}"/>
                </a:ext>
              </a:extLst>
            </p:cNvPr>
            <p:cNvSpPr/>
            <p:nvPr/>
          </p:nvSpPr>
          <p:spPr>
            <a:xfrm>
              <a:off x="0" y="0"/>
              <a:ext cx="1262180" cy="1356030"/>
            </a:xfrm>
            <a:custGeom>
              <a:avLst/>
              <a:gdLst/>
              <a:ahLst/>
              <a:cxnLst/>
              <a:rect l="l" t="t" r="r" b="b"/>
              <a:pathLst>
                <a:path w="1262180" h="1356030">
                  <a:moveTo>
                    <a:pt x="101216" y="0"/>
                  </a:moveTo>
                  <a:lnTo>
                    <a:pt x="1160964" y="0"/>
                  </a:lnTo>
                  <a:cubicBezTo>
                    <a:pt x="1216864" y="0"/>
                    <a:pt x="1262180" y="45316"/>
                    <a:pt x="1262180" y="101216"/>
                  </a:cubicBezTo>
                  <a:lnTo>
                    <a:pt x="1262180" y="1254814"/>
                  </a:lnTo>
                  <a:cubicBezTo>
                    <a:pt x="1262180" y="1281658"/>
                    <a:pt x="1251516" y="1307403"/>
                    <a:pt x="1232535" y="1326385"/>
                  </a:cubicBezTo>
                  <a:cubicBezTo>
                    <a:pt x="1213553" y="1345366"/>
                    <a:pt x="1187808" y="1356030"/>
                    <a:pt x="1160964" y="1356030"/>
                  </a:cubicBezTo>
                  <a:lnTo>
                    <a:pt x="101216" y="1356030"/>
                  </a:lnTo>
                  <a:cubicBezTo>
                    <a:pt x="74372" y="1356030"/>
                    <a:pt x="48627" y="1345366"/>
                    <a:pt x="29645" y="1326385"/>
                  </a:cubicBezTo>
                  <a:cubicBezTo>
                    <a:pt x="10664" y="1307403"/>
                    <a:pt x="0" y="1281658"/>
                    <a:pt x="0" y="1254814"/>
                  </a:cubicBezTo>
                  <a:lnTo>
                    <a:pt x="0" y="101216"/>
                  </a:lnTo>
                  <a:cubicBezTo>
                    <a:pt x="0" y="74372"/>
                    <a:pt x="10664" y="48627"/>
                    <a:pt x="29645" y="29645"/>
                  </a:cubicBezTo>
                  <a:cubicBezTo>
                    <a:pt x="48627" y="10664"/>
                    <a:pt x="74372" y="0"/>
                    <a:pt x="101216" y="0"/>
                  </a:cubicBezTo>
                  <a:close/>
                </a:path>
              </a:pathLst>
            </a:custGeom>
            <a:solidFill>
              <a:srgbClr val="BCD563"/>
            </a:solidFill>
          </p:spPr>
          <p:txBody>
            <a:bodyPr/>
            <a:lstStyle/>
            <a:p>
              <a:endParaRPr lang="fr-BE" sz="1200"/>
            </a:p>
          </p:txBody>
        </p:sp>
        <p:sp>
          <p:nvSpPr>
            <p:cNvPr id="23" name="TextBox 18">
              <a:extLst>
                <a:ext uri="{FF2B5EF4-FFF2-40B4-BE49-F238E27FC236}">
                  <a16:creationId xmlns:a16="http://schemas.microsoft.com/office/drawing/2014/main" id="{7E93036D-A279-97EE-1BFC-A9284398B147}"/>
                </a:ext>
              </a:extLst>
            </p:cNvPr>
            <p:cNvSpPr txBox="1"/>
            <p:nvPr/>
          </p:nvSpPr>
          <p:spPr>
            <a:xfrm>
              <a:off x="0" y="-57150"/>
              <a:ext cx="1262180" cy="1413180"/>
            </a:xfrm>
            <a:prstGeom prst="rect">
              <a:avLst/>
            </a:prstGeom>
          </p:spPr>
          <p:txBody>
            <a:bodyPr lIns="33867" tIns="33867" rIns="33867" bIns="33867" rtlCol="0" anchor="t"/>
            <a:lstStyle/>
            <a:p>
              <a:pPr algn="ctr">
                <a:lnSpc>
                  <a:spcPts val="2893"/>
                </a:lnSpc>
              </a:pPr>
              <a:endParaRPr sz="1200"/>
            </a:p>
            <a:p>
              <a:pPr algn="ctr">
                <a:lnSpc>
                  <a:spcPts val="2333"/>
                </a:lnSpc>
              </a:pPr>
              <a:r>
                <a:rPr lang="en-US" sz="2333" b="1">
                  <a:solidFill>
                    <a:srgbClr val="000000"/>
                  </a:solidFill>
                  <a:latin typeface="Open Sans Condensed Bold"/>
                  <a:ea typeface="Open Sans Condensed Bold"/>
                  <a:cs typeface="Open Sans Condensed Bold"/>
                  <a:sym typeface="Open Sans Condensed Bold"/>
                </a:rPr>
                <a:t>Formation pour </a:t>
              </a:r>
              <a:r>
                <a:rPr lang="en-US" sz="2333" b="1" err="1">
                  <a:solidFill>
                    <a:srgbClr val="000000"/>
                  </a:solidFill>
                  <a:latin typeface="Open Sans Condensed Bold"/>
                  <a:ea typeface="Open Sans Condensed Bold"/>
                  <a:cs typeface="Open Sans Condensed Bold"/>
                  <a:sym typeface="Open Sans Condensed Bold"/>
                </a:rPr>
                <a:t>adultes</a:t>
              </a:r>
              <a:r>
                <a:rPr lang="en-US" sz="2333" b="1">
                  <a:solidFill>
                    <a:srgbClr val="000000"/>
                  </a:solidFill>
                  <a:latin typeface="Open Sans Condensed Bold"/>
                  <a:ea typeface="Open Sans Condensed Bold"/>
                  <a:cs typeface="Open Sans Condensed Bold"/>
                  <a:sym typeface="Open Sans Condensed Bold"/>
                </a:rPr>
                <a:t> (EPS)</a:t>
              </a:r>
            </a:p>
            <a:p>
              <a:pPr algn="ctr">
                <a:lnSpc>
                  <a:spcPts val="2800"/>
                </a:lnSpc>
              </a:pPr>
              <a:endParaRPr lang="en-US" sz="2333" b="1">
                <a:solidFill>
                  <a:srgbClr val="000000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000" b="1">
                  <a:solidFill>
                    <a:srgbClr val="000000"/>
                  </a:solidFill>
                  <a:latin typeface="Open Sans Condensed Bold"/>
                  <a:ea typeface="Open Sans Condensed Bold"/>
                  <a:cs typeface="Open Sans Condensed Bold"/>
                  <a:sym typeface="Open Sans Condensed Bold"/>
                </a:rPr>
                <a:t>27 </a:t>
              </a:r>
              <a:r>
                <a:rPr lang="en-US" sz="2000">
                  <a:solidFill>
                    <a:srgbClr val="000000"/>
                  </a:solidFill>
                  <a:latin typeface="Open Sans Condensed"/>
                  <a:ea typeface="Open Sans Condensed"/>
                  <a:cs typeface="Open Sans Condensed"/>
                  <a:sym typeface="Open Sans Condensed"/>
                </a:rPr>
                <a:t>implantations </a:t>
              </a:r>
            </a:p>
            <a:p>
              <a:pPr algn="ctr">
                <a:lnSpc>
                  <a:spcPts val="2800"/>
                </a:lnSpc>
              </a:pPr>
              <a:endParaRPr lang="en-US" sz="2000">
                <a:solidFill>
                  <a:srgbClr val="000000"/>
                </a:solidFill>
                <a:latin typeface="Open Sans Condensed"/>
                <a:ea typeface="Open Sans Condensed"/>
                <a:cs typeface="Open Sans Condensed"/>
                <a:sym typeface="Open Sans Condensed"/>
              </a:endParaRPr>
            </a:p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000000"/>
                  </a:solidFill>
                  <a:latin typeface="Open Sans Condensed"/>
                  <a:ea typeface="Open Sans Condensed"/>
                  <a:cs typeface="Open Sans Condensed"/>
                  <a:sym typeface="Open Sans Condensed"/>
                </a:rPr>
                <a:t>7 hors de </a:t>
              </a:r>
              <a:r>
                <a:rPr lang="en-US" sz="1599" err="1">
                  <a:solidFill>
                    <a:srgbClr val="000000"/>
                  </a:solidFill>
                  <a:latin typeface="Open Sans Condensed"/>
                  <a:ea typeface="Open Sans Condensed"/>
                  <a:cs typeface="Open Sans Condensed"/>
                  <a:sym typeface="Open Sans Condensed"/>
                </a:rPr>
                <a:t>l’arrondissement</a:t>
              </a:r>
              <a:r>
                <a:rPr lang="en-US" sz="1599">
                  <a:solidFill>
                    <a:srgbClr val="000000"/>
                  </a:solidFill>
                  <a:latin typeface="Open Sans Condensed"/>
                  <a:ea typeface="Open Sans Condensed"/>
                  <a:cs typeface="Open Sans Condensed"/>
                  <a:sym typeface="Open Sans Condensed"/>
                </a:rPr>
                <a:t> de Charleroi</a:t>
              </a:r>
            </a:p>
          </p:txBody>
        </p:sp>
      </p:grpSp>
      <p:grpSp>
        <p:nvGrpSpPr>
          <p:cNvPr id="24" name="Group 19">
            <a:extLst>
              <a:ext uri="{FF2B5EF4-FFF2-40B4-BE49-F238E27FC236}">
                <a16:creationId xmlns:a16="http://schemas.microsoft.com/office/drawing/2014/main" id="{4F2738EA-EDE8-AED8-BDEE-AB7E5518EEB6}"/>
              </a:ext>
            </a:extLst>
          </p:cNvPr>
          <p:cNvGrpSpPr/>
          <p:nvPr/>
        </p:nvGrpSpPr>
        <p:grpSpPr>
          <a:xfrm>
            <a:off x="5790326" y="3586562"/>
            <a:ext cx="3006183" cy="2862044"/>
            <a:chOff x="0" y="-57150"/>
            <a:chExt cx="1304729" cy="1478113"/>
          </a:xfrm>
        </p:grpSpPr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88EA027E-D060-8628-9F54-847FF08E2F9F}"/>
                </a:ext>
              </a:extLst>
            </p:cNvPr>
            <p:cNvSpPr/>
            <p:nvPr/>
          </p:nvSpPr>
          <p:spPr>
            <a:xfrm>
              <a:off x="0" y="0"/>
              <a:ext cx="1304729" cy="1420962"/>
            </a:xfrm>
            <a:custGeom>
              <a:avLst/>
              <a:gdLst/>
              <a:ahLst/>
              <a:cxnLst/>
              <a:rect l="l" t="t" r="r" b="b"/>
              <a:pathLst>
                <a:path w="1304729" h="1420962">
                  <a:moveTo>
                    <a:pt x="97915" y="0"/>
                  </a:moveTo>
                  <a:lnTo>
                    <a:pt x="1206814" y="0"/>
                  </a:lnTo>
                  <a:cubicBezTo>
                    <a:pt x="1232782" y="0"/>
                    <a:pt x="1257687" y="10316"/>
                    <a:pt x="1276050" y="28679"/>
                  </a:cubicBezTo>
                  <a:cubicBezTo>
                    <a:pt x="1294413" y="47041"/>
                    <a:pt x="1304729" y="71946"/>
                    <a:pt x="1304729" y="97915"/>
                  </a:cubicBezTo>
                  <a:lnTo>
                    <a:pt x="1304729" y="1323047"/>
                  </a:lnTo>
                  <a:cubicBezTo>
                    <a:pt x="1304729" y="1377124"/>
                    <a:pt x="1260891" y="1420962"/>
                    <a:pt x="1206814" y="1420962"/>
                  </a:cubicBezTo>
                  <a:lnTo>
                    <a:pt x="97915" y="1420962"/>
                  </a:lnTo>
                  <a:cubicBezTo>
                    <a:pt x="71946" y="1420962"/>
                    <a:pt x="47041" y="1410646"/>
                    <a:pt x="28679" y="1392284"/>
                  </a:cubicBezTo>
                  <a:cubicBezTo>
                    <a:pt x="10316" y="1373921"/>
                    <a:pt x="0" y="1349016"/>
                    <a:pt x="0" y="1323047"/>
                  </a:cubicBezTo>
                  <a:lnTo>
                    <a:pt x="0" y="97915"/>
                  </a:lnTo>
                  <a:cubicBezTo>
                    <a:pt x="0" y="43838"/>
                    <a:pt x="43838" y="0"/>
                    <a:pt x="97915" y="0"/>
                  </a:cubicBezTo>
                  <a:close/>
                </a:path>
              </a:pathLst>
            </a:custGeom>
            <a:solidFill>
              <a:srgbClr val="63A7DA"/>
            </a:solidFill>
          </p:spPr>
          <p:txBody>
            <a:bodyPr/>
            <a:lstStyle/>
            <a:p>
              <a:endParaRPr lang="fr-BE" sz="1200"/>
            </a:p>
          </p:txBody>
        </p:sp>
        <p:sp>
          <p:nvSpPr>
            <p:cNvPr id="26" name="TextBox 21">
              <a:extLst>
                <a:ext uri="{FF2B5EF4-FFF2-40B4-BE49-F238E27FC236}">
                  <a16:creationId xmlns:a16="http://schemas.microsoft.com/office/drawing/2014/main" id="{627D8D21-210F-115F-B552-AED476EE4859}"/>
                </a:ext>
              </a:extLst>
            </p:cNvPr>
            <p:cNvSpPr txBox="1"/>
            <p:nvPr/>
          </p:nvSpPr>
          <p:spPr>
            <a:xfrm>
              <a:off x="0" y="-57150"/>
              <a:ext cx="1304729" cy="1478113"/>
            </a:xfrm>
            <a:prstGeom prst="rect">
              <a:avLst/>
            </a:prstGeom>
          </p:spPr>
          <p:txBody>
            <a:bodyPr lIns="33867" tIns="33867" rIns="33867" bIns="33867" rtlCol="0" anchor="t"/>
            <a:lstStyle/>
            <a:p>
              <a:pPr algn="ctr">
                <a:lnSpc>
                  <a:spcPts val="2893"/>
                </a:lnSpc>
              </a:pPr>
              <a:endParaRPr sz="1200"/>
            </a:p>
            <a:p>
              <a:pPr algn="ctr">
                <a:lnSpc>
                  <a:spcPts val="3267"/>
                </a:lnSpc>
              </a:pPr>
              <a:r>
                <a:rPr lang="en-US" sz="2333" b="1" err="1">
                  <a:solidFill>
                    <a:srgbClr val="FFFFFF"/>
                  </a:solidFill>
                  <a:latin typeface="Open Sans Condensed Bold"/>
                  <a:ea typeface="Open Sans Condensed Bold"/>
                  <a:cs typeface="Open Sans Condensed Bold"/>
                  <a:sym typeface="Open Sans Condensed Bold"/>
                </a:rPr>
                <a:t>Enseignement</a:t>
              </a:r>
              <a:r>
                <a:rPr lang="en-US" sz="2333" b="1">
                  <a:solidFill>
                    <a:srgbClr val="FFFFFF"/>
                  </a:solidFill>
                  <a:latin typeface="Open Sans Condensed Bold"/>
                  <a:ea typeface="Open Sans Condensed Bold"/>
                  <a:cs typeface="Open Sans Condensed Bold"/>
                  <a:sym typeface="Open Sans Condensed Bold"/>
                </a:rPr>
                <a:t> </a:t>
              </a:r>
              <a:r>
                <a:rPr lang="en-US" sz="2333" b="1" err="1">
                  <a:solidFill>
                    <a:srgbClr val="FFFFFF"/>
                  </a:solidFill>
                  <a:latin typeface="Open Sans Condensed Bold"/>
                  <a:ea typeface="Open Sans Condensed Bold"/>
                  <a:cs typeface="Open Sans Condensed Bold"/>
                  <a:sym typeface="Open Sans Condensed Bold"/>
                </a:rPr>
                <a:t>qualifiant</a:t>
              </a:r>
              <a:endParaRPr lang="en-US" sz="2333" b="1">
                <a:solidFill>
                  <a:srgbClr val="FFFFFF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endParaRPr>
            </a:p>
            <a:p>
              <a:pPr algn="ctr">
                <a:lnSpc>
                  <a:spcPts val="2800"/>
                </a:lnSpc>
              </a:pPr>
              <a:endParaRPr lang="en-US" sz="2333" b="1">
                <a:solidFill>
                  <a:srgbClr val="FFFFFF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000" b="1">
                  <a:solidFill>
                    <a:srgbClr val="FFFFFF"/>
                  </a:solidFill>
                  <a:latin typeface="Open Sans Condensed"/>
                  <a:ea typeface="Open Sans Condensed"/>
                  <a:cs typeface="Open Sans Condensed"/>
                  <a:sym typeface="Open Sans Condensed"/>
                </a:rPr>
                <a:t>82</a:t>
              </a:r>
              <a:r>
                <a:rPr lang="en-US" sz="2000">
                  <a:solidFill>
                    <a:srgbClr val="FFFFFF"/>
                  </a:solidFill>
                  <a:latin typeface="Open Sans Condensed"/>
                  <a:ea typeface="Open Sans Condensed"/>
                  <a:cs typeface="Open Sans Condensed"/>
                  <a:sym typeface="Open Sans Condensed"/>
                </a:rPr>
                <a:t> implantations </a:t>
              </a:r>
            </a:p>
            <a:p>
              <a:pPr algn="ctr">
                <a:lnSpc>
                  <a:spcPts val="2800"/>
                </a:lnSpc>
              </a:pPr>
              <a:endParaRPr lang="en-US" sz="2000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  <a:sym typeface="Open Sans Condensed"/>
              </a:endParaRPr>
            </a:p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FFFFFF"/>
                  </a:solidFill>
                  <a:latin typeface="Open Sans Condensed"/>
                  <a:ea typeface="Open Sans Condensed"/>
                  <a:cs typeface="Open Sans Condensed"/>
                  <a:sym typeface="Open Sans Condensed"/>
                </a:rPr>
                <a:t>21 hors de </a:t>
              </a:r>
              <a:r>
                <a:rPr lang="en-US" sz="1599" err="1">
                  <a:solidFill>
                    <a:srgbClr val="FFFFFF"/>
                  </a:solidFill>
                  <a:latin typeface="Open Sans Condensed"/>
                  <a:ea typeface="Open Sans Condensed"/>
                  <a:cs typeface="Open Sans Condensed"/>
                  <a:sym typeface="Open Sans Condensed"/>
                </a:rPr>
                <a:t>l’arrondissement</a:t>
              </a:r>
              <a:r>
                <a:rPr lang="en-US" sz="1599">
                  <a:solidFill>
                    <a:srgbClr val="FFFFFF"/>
                  </a:solidFill>
                  <a:latin typeface="Open Sans Condensed"/>
                  <a:ea typeface="Open Sans Condensed"/>
                  <a:cs typeface="Open Sans Condensed"/>
                  <a:sym typeface="Open Sans Condensed"/>
                </a:rPr>
                <a:t> de Charleroi</a:t>
              </a:r>
            </a:p>
          </p:txBody>
        </p:sp>
      </p:grpSp>
      <p:grpSp>
        <p:nvGrpSpPr>
          <p:cNvPr id="27" name="Group 22">
            <a:extLst>
              <a:ext uri="{FF2B5EF4-FFF2-40B4-BE49-F238E27FC236}">
                <a16:creationId xmlns:a16="http://schemas.microsoft.com/office/drawing/2014/main" id="{35F69FE6-421E-8587-3A5F-BE348E7844FC}"/>
              </a:ext>
            </a:extLst>
          </p:cNvPr>
          <p:cNvGrpSpPr/>
          <p:nvPr/>
        </p:nvGrpSpPr>
        <p:grpSpPr>
          <a:xfrm>
            <a:off x="2705036" y="3605005"/>
            <a:ext cx="2906755" cy="2717873"/>
            <a:chOff x="0" y="-47625"/>
            <a:chExt cx="1261575" cy="1403655"/>
          </a:xfrm>
        </p:grpSpPr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A875B9F8-0544-0160-37B7-19BCE3D962C6}"/>
                </a:ext>
              </a:extLst>
            </p:cNvPr>
            <p:cNvSpPr/>
            <p:nvPr/>
          </p:nvSpPr>
          <p:spPr>
            <a:xfrm>
              <a:off x="0" y="0"/>
              <a:ext cx="1261575" cy="1356030"/>
            </a:xfrm>
            <a:custGeom>
              <a:avLst/>
              <a:gdLst/>
              <a:ahLst/>
              <a:cxnLst/>
              <a:rect l="l" t="t" r="r" b="b"/>
              <a:pathLst>
                <a:path w="1261575" h="1356030">
                  <a:moveTo>
                    <a:pt x="101265" y="0"/>
                  </a:moveTo>
                  <a:lnTo>
                    <a:pt x="1160311" y="0"/>
                  </a:lnTo>
                  <a:cubicBezTo>
                    <a:pt x="1216238" y="0"/>
                    <a:pt x="1261575" y="45338"/>
                    <a:pt x="1261575" y="101265"/>
                  </a:cubicBezTo>
                  <a:lnTo>
                    <a:pt x="1261575" y="1254766"/>
                  </a:lnTo>
                  <a:cubicBezTo>
                    <a:pt x="1261575" y="1310692"/>
                    <a:pt x="1216238" y="1356030"/>
                    <a:pt x="1160311" y="1356030"/>
                  </a:cubicBezTo>
                  <a:lnTo>
                    <a:pt x="101265" y="1356030"/>
                  </a:lnTo>
                  <a:cubicBezTo>
                    <a:pt x="45338" y="1356030"/>
                    <a:pt x="0" y="1310692"/>
                    <a:pt x="0" y="1254766"/>
                  </a:cubicBezTo>
                  <a:lnTo>
                    <a:pt x="0" y="101265"/>
                  </a:lnTo>
                  <a:cubicBezTo>
                    <a:pt x="0" y="45338"/>
                    <a:pt x="45338" y="0"/>
                    <a:pt x="101265" y="0"/>
                  </a:cubicBezTo>
                  <a:close/>
                </a:path>
              </a:pathLst>
            </a:custGeom>
            <a:solidFill>
              <a:srgbClr val="BCD563"/>
            </a:solidFill>
          </p:spPr>
          <p:txBody>
            <a:bodyPr/>
            <a:lstStyle/>
            <a:p>
              <a:endParaRPr lang="fr-BE" sz="1200"/>
            </a:p>
          </p:txBody>
        </p:sp>
        <p:sp>
          <p:nvSpPr>
            <p:cNvPr id="29" name="TextBox 24">
              <a:extLst>
                <a:ext uri="{FF2B5EF4-FFF2-40B4-BE49-F238E27FC236}">
                  <a16:creationId xmlns:a16="http://schemas.microsoft.com/office/drawing/2014/main" id="{39A3E84B-BEA3-6D0F-744F-51400557E410}"/>
                </a:ext>
              </a:extLst>
            </p:cNvPr>
            <p:cNvSpPr txBox="1"/>
            <p:nvPr/>
          </p:nvSpPr>
          <p:spPr>
            <a:xfrm>
              <a:off x="0" y="-47625"/>
              <a:ext cx="1261575" cy="1403655"/>
            </a:xfrm>
            <a:prstGeom prst="rect">
              <a:avLst/>
            </a:prstGeom>
          </p:spPr>
          <p:txBody>
            <a:bodyPr lIns="33867" tIns="33867" rIns="33867" bIns="33867" rtlCol="0" anchor="t"/>
            <a:lstStyle/>
            <a:p>
              <a:pPr algn="ctr">
                <a:lnSpc>
                  <a:spcPts val="2893"/>
                </a:lnSpc>
              </a:pPr>
              <a:endParaRPr sz="1200"/>
            </a:p>
            <a:p>
              <a:pPr algn="ctr">
                <a:lnSpc>
                  <a:spcPts val="3733"/>
                </a:lnSpc>
              </a:pPr>
              <a:r>
                <a:rPr lang="en-US" sz="2666" b="1" err="1">
                  <a:solidFill>
                    <a:srgbClr val="000000"/>
                  </a:solidFill>
                  <a:latin typeface="Open Sans Condensed Bold"/>
                  <a:ea typeface="Open Sans Condensed Bold"/>
                  <a:cs typeface="Open Sans Condensed Bold"/>
                  <a:sym typeface="Open Sans Condensed Bold"/>
                </a:rPr>
                <a:t>Forem</a:t>
              </a:r>
              <a:r>
                <a:rPr lang="en-US" sz="2666" b="1">
                  <a:solidFill>
                    <a:srgbClr val="000000"/>
                  </a:solidFill>
                  <a:latin typeface="Open Sans Condensed Bold"/>
                  <a:ea typeface="Open Sans Condensed Bold"/>
                  <a:cs typeface="Open Sans Condensed Bold"/>
                  <a:sym typeface="Open Sans Condensed Bold"/>
                </a:rPr>
                <a:t> </a:t>
              </a:r>
            </a:p>
            <a:p>
              <a:pPr algn="ctr">
                <a:lnSpc>
                  <a:spcPts val="2800"/>
                </a:lnSpc>
              </a:pPr>
              <a:endParaRPr lang="en-US" sz="2666" b="1">
                <a:solidFill>
                  <a:srgbClr val="000000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000" b="1">
                  <a:solidFill>
                    <a:srgbClr val="000000"/>
                  </a:solidFill>
                  <a:latin typeface="Open Sans Condensed Bold"/>
                  <a:ea typeface="Open Sans Condensed Bold"/>
                  <a:cs typeface="Open Sans Condensed Bold"/>
                  <a:sym typeface="Open Sans Condensed Bold"/>
                </a:rPr>
                <a:t>1 </a:t>
              </a:r>
              <a:r>
                <a:rPr lang="en-US" sz="2000">
                  <a:solidFill>
                    <a:srgbClr val="000000"/>
                  </a:solidFill>
                  <a:latin typeface="Open Sans Condensed"/>
                  <a:ea typeface="Open Sans Condensed"/>
                  <a:cs typeface="Open Sans Condensed"/>
                  <a:sym typeface="Open Sans Condensed"/>
                </a:rPr>
                <a:t>implantation</a:t>
              </a:r>
            </a:p>
            <a:p>
              <a:pPr algn="ctr">
                <a:lnSpc>
                  <a:spcPts val="3733"/>
                </a:lnSpc>
              </a:pPr>
              <a:endParaRPr lang="en-US" sz="2000">
                <a:solidFill>
                  <a:srgbClr val="000000"/>
                </a:solidFill>
                <a:latin typeface="Open Sans Condensed"/>
                <a:ea typeface="Open Sans Condensed"/>
                <a:cs typeface="Open Sans Condensed"/>
                <a:sym typeface="Open Sans Condensed"/>
              </a:endParaRPr>
            </a:p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000000"/>
                  </a:solidFill>
                  <a:latin typeface="Open Sans Condensed"/>
                  <a:ea typeface="Open Sans Condensed"/>
                  <a:cs typeface="Open Sans Condensed"/>
                  <a:sym typeface="Open Sans Condensed"/>
                </a:rPr>
                <a:t>0 hors de </a:t>
              </a:r>
              <a:r>
                <a:rPr lang="en-US" sz="1599" err="1">
                  <a:solidFill>
                    <a:srgbClr val="000000"/>
                  </a:solidFill>
                  <a:latin typeface="Open Sans Condensed"/>
                  <a:ea typeface="Open Sans Condensed"/>
                  <a:cs typeface="Open Sans Condensed"/>
                  <a:sym typeface="Open Sans Condensed"/>
                </a:rPr>
                <a:t>l’arrondissement</a:t>
              </a:r>
              <a:r>
                <a:rPr lang="en-US" sz="1599">
                  <a:solidFill>
                    <a:srgbClr val="000000"/>
                  </a:solidFill>
                  <a:latin typeface="Open Sans Condensed"/>
                  <a:ea typeface="Open Sans Condensed"/>
                  <a:cs typeface="Open Sans Condensed"/>
                  <a:sym typeface="Open Sans Condensed"/>
                </a:rPr>
                <a:t> de Charleroi</a:t>
              </a:r>
            </a:p>
          </p:txBody>
        </p:sp>
      </p:grpSp>
      <p:grpSp>
        <p:nvGrpSpPr>
          <p:cNvPr id="30" name="Group 25">
            <a:extLst>
              <a:ext uri="{FF2B5EF4-FFF2-40B4-BE49-F238E27FC236}">
                <a16:creationId xmlns:a16="http://schemas.microsoft.com/office/drawing/2014/main" id="{A4DBEE04-947C-127E-6AE2-71E531FF35A8}"/>
              </a:ext>
            </a:extLst>
          </p:cNvPr>
          <p:cNvGrpSpPr/>
          <p:nvPr/>
        </p:nvGrpSpPr>
        <p:grpSpPr>
          <a:xfrm>
            <a:off x="8963906" y="3605005"/>
            <a:ext cx="2908148" cy="2717873"/>
            <a:chOff x="0" y="-47625"/>
            <a:chExt cx="1262180" cy="1403655"/>
          </a:xfrm>
        </p:grpSpPr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60A1B097-1E9A-2DDF-5B1E-2C9EA4845758}"/>
                </a:ext>
              </a:extLst>
            </p:cNvPr>
            <p:cNvSpPr/>
            <p:nvPr/>
          </p:nvSpPr>
          <p:spPr>
            <a:xfrm>
              <a:off x="0" y="0"/>
              <a:ext cx="1262180" cy="1356030"/>
            </a:xfrm>
            <a:custGeom>
              <a:avLst/>
              <a:gdLst/>
              <a:ahLst/>
              <a:cxnLst/>
              <a:rect l="l" t="t" r="r" b="b"/>
              <a:pathLst>
                <a:path w="1262180" h="1356030">
                  <a:moveTo>
                    <a:pt x="101216" y="0"/>
                  </a:moveTo>
                  <a:lnTo>
                    <a:pt x="1160964" y="0"/>
                  </a:lnTo>
                  <a:cubicBezTo>
                    <a:pt x="1216864" y="0"/>
                    <a:pt x="1262180" y="45316"/>
                    <a:pt x="1262180" y="101216"/>
                  </a:cubicBezTo>
                  <a:lnTo>
                    <a:pt x="1262180" y="1254814"/>
                  </a:lnTo>
                  <a:cubicBezTo>
                    <a:pt x="1262180" y="1281658"/>
                    <a:pt x="1251516" y="1307403"/>
                    <a:pt x="1232535" y="1326385"/>
                  </a:cubicBezTo>
                  <a:cubicBezTo>
                    <a:pt x="1213553" y="1345366"/>
                    <a:pt x="1187808" y="1356030"/>
                    <a:pt x="1160964" y="1356030"/>
                  </a:cubicBezTo>
                  <a:lnTo>
                    <a:pt x="101216" y="1356030"/>
                  </a:lnTo>
                  <a:cubicBezTo>
                    <a:pt x="74372" y="1356030"/>
                    <a:pt x="48627" y="1345366"/>
                    <a:pt x="29645" y="1326385"/>
                  </a:cubicBezTo>
                  <a:cubicBezTo>
                    <a:pt x="10664" y="1307403"/>
                    <a:pt x="0" y="1281658"/>
                    <a:pt x="0" y="1254814"/>
                  </a:cubicBezTo>
                  <a:lnTo>
                    <a:pt x="0" y="101216"/>
                  </a:lnTo>
                  <a:cubicBezTo>
                    <a:pt x="0" y="74372"/>
                    <a:pt x="10664" y="48627"/>
                    <a:pt x="29645" y="29645"/>
                  </a:cubicBezTo>
                  <a:cubicBezTo>
                    <a:pt x="48627" y="10664"/>
                    <a:pt x="74372" y="0"/>
                    <a:pt x="101216" y="0"/>
                  </a:cubicBezTo>
                  <a:close/>
                </a:path>
              </a:pathLst>
            </a:custGeom>
            <a:solidFill>
              <a:srgbClr val="DD026F"/>
            </a:solidFill>
          </p:spPr>
          <p:txBody>
            <a:bodyPr/>
            <a:lstStyle/>
            <a:p>
              <a:endParaRPr lang="fr-BE" sz="1200"/>
            </a:p>
          </p:txBody>
        </p:sp>
        <p:sp>
          <p:nvSpPr>
            <p:cNvPr id="32" name="TextBox 27">
              <a:extLst>
                <a:ext uri="{FF2B5EF4-FFF2-40B4-BE49-F238E27FC236}">
                  <a16:creationId xmlns:a16="http://schemas.microsoft.com/office/drawing/2014/main" id="{2D80025E-6ADE-B682-397F-30E63CA6AB4B}"/>
                </a:ext>
              </a:extLst>
            </p:cNvPr>
            <p:cNvSpPr txBox="1"/>
            <p:nvPr/>
          </p:nvSpPr>
          <p:spPr>
            <a:xfrm>
              <a:off x="0" y="-47625"/>
              <a:ext cx="1262180" cy="1403655"/>
            </a:xfrm>
            <a:prstGeom prst="rect">
              <a:avLst/>
            </a:prstGeom>
          </p:spPr>
          <p:txBody>
            <a:bodyPr lIns="33867" tIns="33867" rIns="33867" bIns="33867" rtlCol="0" anchor="t"/>
            <a:lstStyle/>
            <a:p>
              <a:pPr algn="ctr">
                <a:lnSpc>
                  <a:spcPts val="2893"/>
                </a:lnSpc>
              </a:pPr>
              <a:endParaRPr sz="1200"/>
            </a:p>
            <a:p>
              <a:pPr algn="ctr">
                <a:lnSpc>
                  <a:spcPts val="3733"/>
                </a:lnSpc>
              </a:pPr>
              <a:r>
                <a:rPr lang="en-US" sz="2666" b="1">
                  <a:solidFill>
                    <a:srgbClr val="FFFFFF"/>
                  </a:solidFill>
                  <a:latin typeface="Open Sans Condensed Bold"/>
                  <a:ea typeface="Open Sans Condensed Bold"/>
                  <a:cs typeface="Open Sans Condensed Bold"/>
                  <a:sym typeface="Open Sans Condensed Bold"/>
                </a:rPr>
                <a:t>CISP</a:t>
              </a:r>
            </a:p>
            <a:p>
              <a:pPr algn="ctr">
                <a:lnSpc>
                  <a:spcPts val="2800"/>
                </a:lnSpc>
              </a:pPr>
              <a:endParaRPr lang="en-US" sz="2666" b="1">
                <a:solidFill>
                  <a:srgbClr val="FFFFFF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000" b="1">
                  <a:solidFill>
                    <a:srgbClr val="FFFFFF"/>
                  </a:solidFill>
                  <a:latin typeface="Open Sans Condensed Bold"/>
                  <a:ea typeface="Open Sans Condensed Bold"/>
                  <a:cs typeface="Open Sans Condensed Bold"/>
                  <a:sym typeface="Open Sans Condensed Bold"/>
                </a:rPr>
                <a:t>27 </a:t>
              </a:r>
              <a:r>
                <a:rPr lang="en-US" sz="2000">
                  <a:solidFill>
                    <a:srgbClr val="FFFFFF"/>
                  </a:solidFill>
                  <a:latin typeface="Open Sans Condensed"/>
                  <a:ea typeface="Open Sans Condensed"/>
                  <a:cs typeface="Open Sans Condensed"/>
                  <a:sym typeface="Open Sans Condensed"/>
                </a:rPr>
                <a:t>implantations</a:t>
              </a:r>
            </a:p>
            <a:p>
              <a:pPr algn="ctr">
                <a:lnSpc>
                  <a:spcPts val="3733"/>
                </a:lnSpc>
              </a:pPr>
              <a:endParaRPr lang="en-US" sz="2000">
                <a:solidFill>
                  <a:srgbClr val="FFFFFF"/>
                </a:solidFill>
                <a:latin typeface="Open Sans Condensed"/>
                <a:ea typeface="Open Sans Condensed"/>
                <a:cs typeface="Open Sans Condensed"/>
                <a:sym typeface="Open Sans Condensed"/>
              </a:endParaRPr>
            </a:p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FFFFFF"/>
                  </a:solidFill>
                  <a:latin typeface="Open Sans Condensed"/>
                  <a:ea typeface="Open Sans Condensed"/>
                  <a:cs typeface="Open Sans Condensed"/>
                  <a:sym typeface="Open Sans Condensed"/>
                </a:rPr>
                <a:t>9 hors de </a:t>
              </a:r>
              <a:r>
                <a:rPr lang="en-US" sz="1599" err="1">
                  <a:solidFill>
                    <a:srgbClr val="FFFFFF"/>
                  </a:solidFill>
                  <a:latin typeface="Open Sans Condensed"/>
                  <a:ea typeface="Open Sans Condensed"/>
                  <a:cs typeface="Open Sans Condensed"/>
                  <a:sym typeface="Open Sans Condensed"/>
                </a:rPr>
                <a:t>l’arrondissemnt</a:t>
              </a:r>
              <a:r>
                <a:rPr lang="en-US" sz="1599">
                  <a:solidFill>
                    <a:srgbClr val="FFFFFF"/>
                  </a:solidFill>
                  <a:latin typeface="Open Sans Condensed"/>
                  <a:ea typeface="Open Sans Condensed"/>
                  <a:cs typeface="Open Sans Condensed"/>
                  <a:sym typeface="Open Sans Condensed"/>
                </a:rPr>
                <a:t> de Charleroi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2348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95B7E2-C73A-F68B-1445-8C5B88EFF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0E6"/>
          </a:solidFill>
          <a:ln>
            <a:solidFill>
              <a:srgbClr val="F1D0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2" name="Ellipse 251">
            <a:extLst>
              <a:ext uri="{FF2B5EF4-FFF2-40B4-BE49-F238E27FC236}">
                <a16:creationId xmlns:a16="http://schemas.microsoft.com/office/drawing/2014/main" id="{3F234CDE-82E8-D000-2B82-6FF55708C4A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8629" y="-2017485"/>
            <a:ext cx="13412665" cy="1117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98CEE92-7B8A-1714-D572-EB8290182F4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618485" y="-600444"/>
            <a:ext cx="3064788" cy="12124243"/>
            <a:chOff x="-1618485" y="-600444"/>
            <a:chExt cx="3064788" cy="12124243"/>
          </a:xfrm>
        </p:grpSpPr>
        <p:pic>
          <p:nvPicPr>
            <p:cNvPr id="14" name="Image 13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60B7E8D1-DBC7-5FD2-18B1-D3700A6F7AA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15834">
              <a:off x="-3325808" y="1829078"/>
              <a:ext cx="7201633" cy="2342589"/>
            </a:xfrm>
            <a:prstGeom prst="rect">
              <a:avLst/>
            </a:prstGeom>
          </p:spPr>
        </p:pic>
        <p:pic>
          <p:nvPicPr>
            <p:cNvPr id="16" name="Image 15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E811662A-5AE2-7553-489A-F527A3EAD70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188300">
              <a:off x="-4048007" y="6751688"/>
              <a:ext cx="7201633" cy="2342589"/>
            </a:xfrm>
            <a:prstGeom prst="rect">
              <a:avLst/>
            </a:prstGeom>
          </p:spPr>
        </p:pic>
      </p:grpSp>
      <p:sp>
        <p:nvSpPr>
          <p:cNvPr id="10" name="Freeform 8">
            <a:extLst>
              <a:ext uri="{FF2B5EF4-FFF2-40B4-BE49-F238E27FC236}">
                <a16:creationId xmlns:a16="http://schemas.microsoft.com/office/drawing/2014/main" id="{A722FBA5-23C1-CE4A-3D5B-BFA9B6A3604C}"/>
              </a:ext>
            </a:extLst>
          </p:cNvPr>
          <p:cNvSpPr/>
          <p:nvPr/>
        </p:nvSpPr>
        <p:spPr>
          <a:xfrm>
            <a:off x="2358953" y="3954679"/>
            <a:ext cx="294465" cy="447392"/>
          </a:xfrm>
          <a:custGeom>
            <a:avLst/>
            <a:gdLst/>
            <a:ahLst/>
            <a:cxnLst/>
            <a:rect l="l" t="t" r="r" b="b"/>
            <a:pathLst>
              <a:path w="441698" h="671088">
                <a:moveTo>
                  <a:pt x="0" y="0"/>
                </a:moveTo>
                <a:lnTo>
                  <a:pt x="441699" y="0"/>
                </a:lnTo>
                <a:lnTo>
                  <a:pt x="441699" y="671088"/>
                </a:lnTo>
                <a:lnTo>
                  <a:pt x="0" y="671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 sz="1200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F3F012B0-5B44-A3C4-9899-3F30F8A20E4C}"/>
              </a:ext>
            </a:extLst>
          </p:cNvPr>
          <p:cNvSpPr/>
          <p:nvPr/>
        </p:nvSpPr>
        <p:spPr>
          <a:xfrm>
            <a:off x="2368784" y="4494739"/>
            <a:ext cx="294465" cy="447392"/>
          </a:xfrm>
          <a:custGeom>
            <a:avLst/>
            <a:gdLst/>
            <a:ahLst/>
            <a:cxnLst/>
            <a:rect l="l" t="t" r="r" b="b"/>
            <a:pathLst>
              <a:path w="441698" h="671088">
                <a:moveTo>
                  <a:pt x="0" y="0"/>
                </a:moveTo>
                <a:lnTo>
                  <a:pt x="441699" y="0"/>
                </a:lnTo>
                <a:lnTo>
                  <a:pt x="441699" y="671088"/>
                </a:lnTo>
                <a:lnTo>
                  <a:pt x="0" y="671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 sz="1200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3463488F-F58D-BBA7-64FA-36A72F7ACEAF}"/>
              </a:ext>
            </a:extLst>
          </p:cNvPr>
          <p:cNvSpPr/>
          <p:nvPr/>
        </p:nvSpPr>
        <p:spPr>
          <a:xfrm>
            <a:off x="2368783" y="5063943"/>
            <a:ext cx="294465" cy="447392"/>
          </a:xfrm>
          <a:custGeom>
            <a:avLst/>
            <a:gdLst/>
            <a:ahLst/>
            <a:cxnLst/>
            <a:rect l="l" t="t" r="r" b="b"/>
            <a:pathLst>
              <a:path w="441698" h="671088">
                <a:moveTo>
                  <a:pt x="0" y="0"/>
                </a:moveTo>
                <a:lnTo>
                  <a:pt x="441699" y="0"/>
                </a:lnTo>
                <a:lnTo>
                  <a:pt x="441699" y="671089"/>
                </a:lnTo>
                <a:lnTo>
                  <a:pt x="0" y="6710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 sz="1200"/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A1156B64-17EE-7573-5664-17B7260C04E7}"/>
              </a:ext>
            </a:extLst>
          </p:cNvPr>
          <p:cNvSpPr txBox="1"/>
          <p:nvPr/>
        </p:nvSpPr>
        <p:spPr>
          <a:xfrm>
            <a:off x="2358953" y="3601333"/>
            <a:ext cx="780918" cy="250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53"/>
              </a:lnSpc>
            </a:pPr>
            <a:r>
              <a:rPr lang="en-US" sz="146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Légende</a:t>
            </a:r>
            <a:endParaRPr lang="en-US" sz="1467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BBECDE29-65A5-CDD6-F47D-8C7D2D4F5CF0}"/>
              </a:ext>
            </a:extLst>
          </p:cNvPr>
          <p:cNvSpPr txBox="1"/>
          <p:nvPr/>
        </p:nvSpPr>
        <p:spPr>
          <a:xfrm>
            <a:off x="2637902" y="4023477"/>
            <a:ext cx="1180901" cy="238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CISP &amp; MIRE</a:t>
            </a: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BB946382-6F9F-C528-E3A7-9CDDBA74F12A}"/>
              </a:ext>
            </a:extLst>
          </p:cNvPr>
          <p:cNvSpPr txBox="1"/>
          <p:nvPr/>
        </p:nvSpPr>
        <p:spPr>
          <a:xfrm>
            <a:off x="2706227" y="5090689"/>
            <a:ext cx="1272406" cy="238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Enseignement</a:t>
            </a:r>
            <a:endParaRPr lang="en-US" sz="14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4E94C4F6-BE31-4F20-13E5-157BC9E51160}"/>
              </a:ext>
            </a:extLst>
          </p:cNvPr>
          <p:cNvSpPr txBox="1"/>
          <p:nvPr/>
        </p:nvSpPr>
        <p:spPr>
          <a:xfrm>
            <a:off x="2752161" y="4515296"/>
            <a:ext cx="2295015" cy="238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Formation </a:t>
            </a:r>
            <a:r>
              <a:rPr lang="en-US" sz="14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professionnelle</a:t>
            </a:r>
            <a:endParaRPr lang="en-US" sz="14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51" name="Groupe 250">
            <a:extLst>
              <a:ext uri="{FF2B5EF4-FFF2-40B4-BE49-F238E27FC236}">
                <a16:creationId xmlns:a16="http://schemas.microsoft.com/office/drawing/2014/main" id="{FE5BE908-9991-EF82-841E-ED442617F71C}"/>
              </a:ext>
            </a:extLst>
          </p:cNvPr>
          <p:cNvGrpSpPr/>
          <p:nvPr/>
        </p:nvGrpSpPr>
        <p:grpSpPr>
          <a:xfrm>
            <a:off x="4829524" y="-135119"/>
            <a:ext cx="5145515" cy="7277099"/>
            <a:chOff x="6292556" y="353258"/>
            <a:chExt cx="4481121" cy="6337473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40E87C01-53C6-BFAF-95BA-AB84F2558688}"/>
                </a:ext>
              </a:extLst>
            </p:cNvPr>
            <p:cNvSpPr/>
            <p:nvPr/>
          </p:nvSpPr>
          <p:spPr>
            <a:xfrm>
              <a:off x="6292556" y="353258"/>
              <a:ext cx="4481121" cy="6337473"/>
            </a:xfrm>
            <a:custGeom>
              <a:avLst/>
              <a:gdLst/>
              <a:ahLst/>
              <a:cxnLst/>
              <a:rect l="l" t="t" r="r" b="b"/>
              <a:pathLst>
                <a:path w="6721682" h="9506209">
                  <a:moveTo>
                    <a:pt x="0" y="0"/>
                  </a:moveTo>
                  <a:lnTo>
                    <a:pt x="6721682" y="0"/>
                  </a:lnTo>
                  <a:lnTo>
                    <a:pt x="6721682" y="9506209"/>
                  </a:lnTo>
                  <a:lnTo>
                    <a:pt x="0" y="9506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fr-BE" sz="1200"/>
            </a:p>
          </p:txBody>
        </p:sp>
        <p:grpSp>
          <p:nvGrpSpPr>
            <p:cNvPr id="23" name="Group 18">
              <a:extLst>
                <a:ext uri="{FF2B5EF4-FFF2-40B4-BE49-F238E27FC236}">
                  <a16:creationId xmlns:a16="http://schemas.microsoft.com/office/drawing/2014/main" id="{C7EE9E07-2D20-35E2-B87A-F233F2BAFF49}"/>
                </a:ext>
              </a:extLst>
            </p:cNvPr>
            <p:cNvGrpSpPr/>
            <p:nvPr/>
          </p:nvGrpSpPr>
          <p:grpSpPr>
            <a:xfrm>
              <a:off x="8712985" y="1397525"/>
              <a:ext cx="190166" cy="295253"/>
              <a:chOff x="0" y="0"/>
              <a:chExt cx="380332" cy="590506"/>
            </a:xfrm>
          </p:grpSpPr>
          <p:sp>
            <p:nvSpPr>
              <p:cNvPr id="24" name="Freeform 19">
                <a:extLst>
                  <a:ext uri="{FF2B5EF4-FFF2-40B4-BE49-F238E27FC236}">
                    <a16:creationId xmlns:a16="http://schemas.microsoft.com/office/drawing/2014/main" id="{26A5443A-95DE-0E4B-D72F-977F042DD4A0}"/>
                  </a:ext>
                </a:extLst>
              </p:cNvPr>
              <p:cNvSpPr/>
              <p:nvPr/>
            </p:nvSpPr>
            <p:spPr>
              <a:xfrm>
                <a:off x="0" y="0"/>
                <a:ext cx="380332" cy="577852"/>
              </a:xfrm>
              <a:custGeom>
                <a:avLst/>
                <a:gdLst/>
                <a:ahLst/>
                <a:cxnLst/>
                <a:rect l="l" t="t" r="r" b="b"/>
                <a:pathLst>
                  <a:path w="380332" h="577852">
                    <a:moveTo>
                      <a:pt x="0" y="0"/>
                    </a:moveTo>
                    <a:lnTo>
                      <a:pt x="380332" y="0"/>
                    </a:lnTo>
                    <a:lnTo>
                      <a:pt x="380332" y="577852"/>
                    </a:lnTo>
                    <a:lnTo>
                      <a:pt x="0" y="57785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BE" sz="1200"/>
              </a:p>
            </p:txBody>
          </p:sp>
          <p:grpSp>
            <p:nvGrpSpPr>
              <p:cNvPr id="25" name="Group 20">
                <a:extLst>
                  <a:ext uri="{FF2B5EF4-FFF2-40B4-BE49-F238E27FC236}">
                    <a16:creationId xmlns:a16="http://schemas.microsoft.com/office/drawing/2014/main" id="{874A2DAD-C605-D1ED-B40C-05B5C33F131E}"/>
                  </a:ext>
                </a:extLst>
              </p:cNvPr>
              <p:cNvGrpSpPr/>
              <p:nvPr/>
            </p:nvGrpSpPr>
            <p:grpSpPr>
              <a:xfrm>
                <a:off x="47746" y="39826"/>
                <a:ext cx="284840" cy="284840"/>
                <a:chOff x="0" y="0"/>
                <a:chExt cx="812800" cy="812800"/>
              </a:xfrm>
            </p:grpSpPr>
            <p:sp>
              <p:nvSpPr>
                <p:cNvPr id="27" name="Freeform 21">
                  <a:extLst>
                    <a:ext uri="{FF2B5EF4-FFF2-40B4-BE49-F238E27FC236}">
                      <a16:creationId xmlns:a16="http://schemas.microsoft.com/office/drawing/2014/main" id="{FB4F92CD-D16A-B6E3-C197-185CEBFCEAD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fr-BE" sz="1200"/>
                </a:p>
              </p:txBody>
            </p:sp>
            <p:sp>
              <p:nvSpPr>
                <p:cNvPr id="28" name="TextBox 22">
                  <a:extLst>
                    <a:ext uri="{FF2B5EF4-FFF2-40B4-BE49-F238E27FC236}">
                      <a16:creationId xmlns:a16="http://schemas.microsoft.com/office/drawing/2014/main" id="{A922E2B6-3F25-7A6B-04AF-F533267A3453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2239"/>
                    </a:lnSpc>
                  </a:pPr>
                  <a:endParaRPr sz="1200"/>
                </a:p>
              </p:txBody>
            </p:sp>
          </p:grpSp>
          <p:sp>
            <p:nvSpPr>
              <p:cNvPr id="26" name="TextBox 23">
                <a:extLst>
                  <a:ext uri="{FF2B5EF4-FFF2-40B4-BE49-F238E27FC236}">
                    <a16:creationId xmlns:a16="http://schemas.microsoft.com/office/drawing/2014/main" id="{A091CFF5-3523-D33E-0358-DA37E25313F5}"/>
                  </a:ext>
                </a:extLst>
              </p:cNvPr>
              <p:cNvSpPr txBox="1"/>
              <p:nvPr/>
            </p:nvSpPr>
            <p:spPr>
              <a:xfrm>
                <a:off x="74180" y="43816"/>
                <a:ext cx="231974" cy="54669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119"/>
                  </a:lnSpc>
                </a:pPr>
                <a:r>
                  <a:rPr lang="en-US" sz="800" b="1">
                    <a:solidFill>
                      <a:srgbClr val="DD026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14</a:t>
                </a:r>
              </a:p>
            </p:txBody>
          </p:sp>
        </p:grpSp>
        <p:grpSp>
          <p:nvGrpSpPr>
            <p:cNvPr id="29" name="Group 24">
              <a:extLst>
                <a:ext uri="{FF2B5EF4-FFF2-40B4-BE49-F238E27FC236}">
                  <a16:creationId xmlns:a16="http://schemas.microsoft.com/office/drawing/2014/main" id="{925B4808-89F7-ACDE-4605-32C453D30C70}"/>
                </a:ext>
              </a:extLst>
            </p:cNvPr>
            <p:cNvGrpSpPr/>
            <p:nvPr/>
          </p:nvGrpSpPr>
          <p:grpSpPr>
            <a:xfrm>
              <a:off x="8893024" y="1791116"/>
              <a:ext cx="192405" cy="292329"/>
              <a:chOff x="0" y="0"/>
              <a:chExt cx="384811" cy="584658"/>
            </a:xfrm>
          </p:grpSpPr>
          <p:sp>
            <p:nvSpPr>
              <p:cNvPr id="30" name="Freeform 25">
                <a:extLst>
                  <a:ext uri="{FF2B5EF4-FFF2-40B4-BE49-F238E27FC236}">
                    <a16:creationId xmlns:a16="http://schemas.microsoft.com/office/drawing/2014/main" id="{4E4DA009-2EBD-7D5A-8018-202256B93B9A}"/>
                  </a:ext>
                </a:extLst>
              </p:cNvPr>
              <p:cNvSpPr/>
              <p:nvPr/>
            </p:nvSpPr>
            <p:spPr>
              <a:xfrm>
                <a:off x="0" y="0"/>
                <a:ext cx="384811" cy="584658"/>
              </a:xfrm>
              <a:custGeom>
                <a:avLst/>
                <a:gdLst/>
                <a:ahLst/>
                <a:cxnLst/>
                <a:rect l="l" t="t" r="r" b="b"/>
                <a:pathLst>
                  <a:path w="384811" h="584658">
                    <a:moveTo>
                      <a:pt x="0" y="0"/>
                    </a:moveTo>
                    <a:lnTo>
                      <a:pt x="384811" y="0"/>
                    </a:lnTo>
                    <a:lnTo>
                      <a:pt x="384811" y="584658"/>
                    </a:lnTo>
                    <a:lnTo>
                      <a:pt x="0" y="58465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BE" sz="1200"/>
              </a:p>
            </p:txBody>
          </p:sp>
          <p:grpSp>
            <p:nvGrpSpPr>
              <p:cNvPr id="31" name="Group 26">
                <a:extLst>
                  <a:ext uri="{FF2B5EF4-FFF2-40B4-BE49-F238E27FC236}">
                    <a16:creationId xmlns:a16="http://schemas.microsoft.com/office/drawing/2014/main" id="{72B76EA0-AD74-3808-AB68-3453124639BB}"/>
                  </a:ext>
                </a:extLst>
              </p:cNvPr>
              <p:cNvGrpSpPr/>
              <p:nvPr/>
            </p:nvGrpSpPr>
            <p:grpSpPr>
              <a:xfrm>
                <a:off x="51160" y="30529"/>
                <a:ext cx="284840" cy="284840"/>
                <a:chOff x="0" y="0"/>
                <a:chExt cx="812800" cy="812800"/>
              </a:xfrm>
            </p:grpSpPr>
            <p:sp>
              <p:nvSpPr>
                <p:cNvPr id="33" name="Freeform 27">
                  <a:extLst>
                    <a:ext uri="{FF2B5EF4-FFF2-40B4-BE49-F238E27FC236}">
                      <a16:creationId xmlns:a16="http://schemas.microsoft.com/office/drawing/2014/main" id="{796A71CB-E78B-BC57-79D7-0581969F519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fr-BE" sz="1200"/>
                </a:p>
              </p:txBody>
            </p:sp>
            <p:sp>
              <p:nvSpPr>
                <p:cNvPr id="34" name="TextBox 28">
                  <a:extLst>
                    <a:ext uri="{FF2B5EF4-FFF2-40B4-BE49-F238E27FC236}">
                      <a16:creationId xmlns:a16="http://schemas.microsoft.com/office/drawing/2014/main" id="{A6A1005B-8CE5-22F0-EF57-EABE87BD2C08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2239"/>
                    </a:lnSpc>
                  </a:pPr>
                  <a:endParaRPr sz="1200"/>
                </a:p>
              </p:txBody>
            </p:sp>
          </p:grpSp>
          <p:sp>
            <p:nvSpPr>
              <p:cNvPr id="32" name="TextBox 29">
                <a:extLst>
                  <a:ext uri="{FF2B5EF4-FFF2-40B4-BE49-F238E27FC236}">
                    <a16:creationId xmlns:a16="http://schemas.microsoft.com/office/drawing/2014/main" id="{CC1D32DC-8CAB-F302-CFAF-737D2599CBE3}"/>
                  </a:ext>
                </a:extLst>
              </p:cNvPr>
              <p:cNvSpPr txBox="1"/>
              <p:nvPr/>
            </p:nvSpPr>
            <p:spPr>
              <a:xfrm>
                <a:off x="76418" y="34520"/>
                <a:ext cx="231975" cy="54669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119"/>
                  </a:lnSpc>
                </a:pPr>
                <a:r>
                  <a:rPr lang="en-US" sz="800" b="1">
                    <a:solidFill>
                      <a:srgbClr val="63A7DA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37</a:t>
                </a:r>
              </a:p>
            </p:txBody>
          </p:sp>
        </p:grpSp>
        <p:grpSp>
          <p:nvGrpSpPr>
            <p:cNvPr id="35" name="Group 30">
              <a:extLst>
                <a:ext uri="{FF2B5EF4-FFF2-40B4-BE49-F238E27FC236}">
                  <a16:creationId xmlns:a16="http://schemas.microsoft.com/office/drawing/2014/main" id="{B46EDA9F-B965-684B-DAAB-752964B595C8}"/>
                </a:ext>
              </a:extLst>
            </p:cNvPr>
            <p:cNvGrpSpPr/>
            <p:nvPr/>
          </p:nvGrpSpPr>
          <p:grpSpPr>
            <a:xfrm>
              <a:off x="8508004" y="1779361"/>
              <a:ext cx="200143" cy="304085"/>
              <a:chOff x="0" y="0"/>
              <a:chExt cx="400286" cy="608169"/>
            </a:xfrm>
          </p:grpSpPr>
          <p:sp>
            <p:nvSpPr>
              <p:cNvPr id="36" name="Freeform 31">
                <a:extLst>
                  <a:ext uri="{FF2B5EF4-FFF2-40B4-BE49-F238E27FC236}">
                    <a16:creationId xmlns:a16="http://schemas.microsoft.com/office/drawing/2014/main" id="{403CE327-E0D2-F8E7-FB9E-F291F01CC543}"/>
                  </a:ext>
                </a:extLst>
              </p:cNvPr>
              <p:cNvSpPr/>
              <p:nvPr/>
            </p:nvSpPr>
            <p:spPr>
              <a:xfrm>
                <a:off x="0" y="0"/>
                <a:ext cx="400286" cy="608169"/>
              </a:xfrm>
              <a:custGeom>
                <a:avLst/>
                <a:gdLst/>
                <a:ahLst/>
                <a:cxnLst/>
                <a:rect l="l" t="t" r="r" b="b"/>
                <a:pathLst>
                  <a:path w="400286" h="608169">
                    <a:moveTo>
                      <a:pt x="0" y="0"/>
                    </a:moveTo>
                    <a:lnTo>
                      <a:pt x="400286" y="0"/>
                    </a:lnTo>
                    <a:lnTo>
                      <a:pt x="400286" y="608169"/>
                    </a:lnTo>
                    <a:lnTo>
                      <a:pt x="0" y="60816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BE" sz="1200"/>
              </a:p>
            </p:txBody>
          </p:sp>
          <p:grpSp>
            <p:nvGrpSpPr>
              <p:cNvPr id="37" name="Group 32">
                <a:extLst>
                  <a:ext uri="{FF2B5EF4-FFF2-40B4-BE49-F238E27FC236}">
                    <a16:creationId xmlns:a16="http://schemas.microsoft.com/office/drawing/2014/main" id="{42BEFD78-37BF-3DB6-2396-A829C6FC90A5}"/>
                  </a:ext>
                </a:extLst>
              </p:cNvPr>
              <p:cNvGrpSpPr/>
              <p:nvPr/>
            </p:nvGrpSpPr>
            <p:grpSpPr>
              <a:xfrm>
                <a:off x="57723" y="41258"/>
                <a:ext cx="284840" cy="284840"/>
                <a:chOff x="0" y="0"/>
                <a:chExt cx="812800" cy="812800"/>
              </a:xfrm>
            </p:grpSpPr>
            <p:sp>
              <p:nvSpPr>
                <p:cNvPr id="39" name="Freeform 33">
                  <a:extLst>
                    <a:ext uri="{FF2B5EF4-FFF2-40B4-BE49-F238E27FC236}">
                      <a16:creationId xmlns:a16="http://schemas.microsoft.com/office/drawing/2014/main" id="{2022BDDB-6406-7C2A-841B-A22FECABCBB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fr-BE" sz="1200"/>
                </a:p>
              </p:txBody>
            </p:sp>
            <p:sp>
              <p:nvSpPr>
                <p:cNvPr id="40" name="TextBox 34">
                  <a:extLst>
                    <a:ext uri="{FF2B5EF4-FFF2-40B4-BE49-F238E27FC236}">
                      <a16:creationId xmlns:a16="http://schemas.microsoft.com/office/drawing/2014/main" id="{6B0C2170-6D78-EA05-0457-B79F6CCCEE4D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2239"/>
                    </a:lnSpc>
                  </a:pPr>
                  <a:endParaRPr sz="1200"/>
                </a:p>
              </p:txBody>
            </p:sp>
          </p:grpSp>
          <p:sp>
            <p:nvSpPr>
              <p:cNvPr id="38" name="TextBox 35">
                <a:extLst>
                  <a:ext uri="{FF2B5EF4-FFF2-40B4-BE49-F238E27FC236}">
                    <a16:creationId xmlns:a16="http://schemas.microsoft.com/office/drawing/2014/main" id="{17C7F527-E9F6-F37A-F6FC-70122CAB4089}"/>
                  </a:ext>
                </a:extLst>
              </p:cNvPr>
              <p:cNvSpPr txBox="1"/>
              <p:nvPr/>
            </p:nvSpPr>
            <p:spPr>
              <a:xfrm>
                <a:off x="84156" y="46276"/>
                <a:ext cx="231972" cy="54668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119"/>
                  </a:lnSpc>
                </a:pPr>
                <a:r>
                  <a:rPr lang="en-US" sz="800" b="1">
                    <a:solidFill>
                      <a:srgbClr val="9DC42A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21</a:t>
                </a:r>
              </a:p>
            </p:txBody>
          </p:sp>
        </p:grpSp>
        <p:grpSp>
          <p:nvGrpSpPr>
            <p:cNvPr id="41" name="Group 36">
              <a:extLst>
                <a:ext uri="{FF2B5EF4-FFF2-40B4-BE49-F238E27FC236}">
                  <a16:creationId xmlns:a16="http://schemas.microsoft.com/office/drawing/2014/main" id="{A250B121-D8F2-557E-22B9-AE9B91B0C71C}"/>
                </a:ext>
              </a:extLst>
            </p:cNvPr>
            <p:cNvGrpSpPr/>
            <p:nvPr/>
          </p:nvGrpSpPr>
          <p:grpSpPr>
            <a:xfrm>
              <a:off x="9208041" y="1698431"/>
              <a:ext cx="189865" cy="288469"/>
              <a:chOff x="0" y="0"/>
              <a:chExt cx="379730" cy="576938"/>
            </a:xfrm>
          </p:grpSpPr>
          <p:sp>
            <p:nvSpPr>
              <p:cNvPr id="42" name="Freeform 37">
                <a:extLst>
                  <a:ext uri="{FF2B5EF4-FFF2-40B4-BE49-F238E27FC236}">
                    <a16:creationId xmlns:a16="http://schemas.microsoft.com/office/drawing/2014/main" id="{7DB426FB-811E-98B7-D2D6-1887D968D2BC}"/>
                  </a:ext>
                </a:extLst>
              </p:cNvPr>
              <p:cNvSpPr/>
              <p:nvPr/>
            </p:nvSpPr>
            <p:spPr>
              <a:xfrm>
                <a:off x="0" y="0"/>
                <a:ext cx="379730" cy="576938"/>
              </a:xfrm>
              <a:custGeom>
                <a:avLst/>
                <a:gdLst/>
                <a:ahLst/>
                <a:cxnLst/>
                <a:rect l="l" t="t" r="r" b="b"/>
                <a:pathLst>
                  <a:path w="379730" h="576938">
                    <a:moveTo>
                      <a:pt x="0" y="0"/>
                    </a:moveTo>
                    <a:lnTo>
                      <a:pt x="379730" y="0"/>
                    </a:lnTo>
                    <a:lnTo>
                      <a:pt x="379730" y="576938"/>
                    </a:lnTo>
                    <a:lnTo>
                      <a:pt x="0" y="57693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BE" sz="1200"/>
              </a:p>
            </p:txBody>
          </p:sp>
          <p:grpSp>
            <p:nvGrpSpPr>
              <p:cNvPr id="43" name="Group 38">
                <a:extLst>
                  <a:ext uri="{FF2B5EF4-FFF2-40B4-BE49-F238E27FC236}">
                    <a16:creationId xmlns:a16="http://schemas.microsoft.com/office/drawing/2014/main" id="{EA609C9A-1729-C43A-4A83-0719655EE28E}"/>
                  </a:ext>
                </a:extLst>
              </p:cNvPr>
              <p:cNvGrpSpPr/>
              <p:nvPr/>
            </p:nvGrpSpPr>
            <p:grpSpPr>
              <a:xfrm>
                <a:off x="47670" y="39763"/>
                <a:ext cx="284390" cy="284390"/>
                <a:chOff x="0" y="0"/>
                <a:chExt cx="812800" cy="812800"/>
              </a:xfrm>
            </p:grpSpPr>
            <p:sp>
              <p:nvSpPr>
                <p:cNvPr id="45" name="Freeform 39">
                  <a:extLst>
                    <a:ext uri="{FF2B5EF4-FFF2-40B4-BE49-F238E27FC236}">
                      <a16:creationId xmlns:a16="http://schemas.microsoft.com/office/drawing/2014/main" id="{31BBD916-C5B8-8A50-391F-3585FEF0645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fr-BE" sz="1200"/>
                </a:p>
              </p:txBody>
            </p:sp>
            <p:sp>
              <p:nvSpPr>
                <p:cNvPr id="46" name="TextBox 40">
                  <a:extLst>
                    <a:ext uri="{FF2B5EF4-FFF2-40B4-BE49-F238E27FC236}">
                      <a16:creationId xmlns:a16="http://schemas.microsoft.com/office/drawing/2014/main" id="{471F1CF1-96F7-EBE9-1CC1-C3AA727DCBC4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2239"/>
                    </a:lnSpc>
                  </a:pPr>
                  <a:endParaRPr sz="1200"/>
                </a:p>
              </p:txBody>
            </p:sp>
          </p:grpSp>
          <p:sp>
            <p:nvSpPr>
              <p:cNvPr id="44" name="TextBox 41">
                <a:extLst>
                  <a:ext uri="{FF2B5EF4-FFF2-40B4-BE49-F238E27FC236}">
                    <a16:creationId xmlns:a16="http://schemas.microsoft.com/office/drawing/2014/main" id="{735D03F6-2478-9761-DCC0-769E8DFD64DF}"/>
                  </a:ext>
                </a:extLst>
              </p:cNvPr>
              <p:cNvSpPr txBox="1"/>
              <p:nvPr/>
            </p:nvSpPr>
            <p:spPr>
              <a:xfrm>
                <a:off x="74062" y="43718"/>
                <a:ext cx="231606" cy="26456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118"/>
                  </a:lnSpc>
                </a:pPr>
                <a:r>
                  <a:rPr lang="en-US" sz="799" b="1">
                    <a:solidFill>
                      <a:srgbClr val="DD026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1</a:t>
                </a:r>
              </a:p>
            </p:txBody>
          </p:sp>
        </p:grpSp>
        <p:grpSp>
          <p:nvGrpSpPr>
            <p:cNvPr id="47" name="Group 42">
              <a:extLst>
                <a:ext uri="{FF2B5EF4-FFF2-40B4-BE49-F238E27FC236}">
                  <a16:creationId xmlns:a16="http://schemas.microsoft.com/office/drawing/2014/main" id="{DEDDC0E3-CBE7-285C-1E5A-C965A1123A11}"/>
                </a:ext>
              </a:extLst>
            </p:cNvPr>
            <p:cNvGrpSpPr/>
            <p:nvPr/>
          </p:nvGrpSpPr>
          <p:grpSpPr>
            <a:xfrm>
              <a:off x="9144541" y="2009386"/>
              <a:ext cx="189865" cy="288469"/>
              <a:chOff x="0" y="0"/>
              <a:chExt cx="379730" cy="576938"/>
            </a:xfrm>
          </p:grpSpPr>
          <p:sp>
            <p:nvSpPr>
              <p:cNvPr id="48" name="Freeform 43">
                <a:extLst>
                  <a:ext uri="{FF2B5EF4-FFF2-40B4-BE49-F238E27FC236}">
                    <a16:creationId xmlns:a16="http://schemas.microsoft.com/office/drawing/2014/main" id="{B7C3F983-1C56-5597-77DC-BC80785D0F64}"/>
                  </a:ext>
                </a:extLst>
              </p:cNvPr>
              <p:cNvSpPr/>
              <p:nvPr/>
            </p:nvSpPr>
            <p:spPr>
              <a:xfrm>
                <a:off x="0" y="0"/>
                <a:ext cx="379730" cy="576938"/>
              </a:xfrm>
              <a:custGeom>
                <a:avLst/>
                <a:gdLst/>
                <a:ahLst/>
                <a:cxnLst/>
                <a:rect l="l" t="t" r="r" b="b"/>
                <a:pathLst>
                  <a:path w="379730" h="576938">
                    <a:moveTo>
                      <a:pt x="0" y="0"/>
                    </a:moveTo>
                    <a:lnTo>
                      <a:pt x="379730" y="0"/>
                    </a:lnTo>
                    <a:lnTo>
                      <a:pt x="379730" y="576938"/>
                    </a:lnTo>
                    <a:lnTo>
                      <a:pt x="0" y="57693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BE" sz="1200"/>
              </a:p>
            </p:txBody>
          </p:sp>
          <p:grpSp>
            <p:nvGrpSpPr>
              <p:cNvPr id="49" name="Group 44">
                <a:extLst>
                  <a:ext uri="{FF2B5EF4-FFF2-40B4-BE49-F238E27FC236}">
                    <a16:creationId xmlns:a16="http://schemas.microsoft.com/office/drawing/2014/main" id="{9C3DF0F4-D645-E1A7-69CA-282153731880}"/>
                  </a:ext>
                </a:extLst>
              </p:cNvPr>
              <p:cNvGrpSpPr/>
              <p:nvPr/>
            </p:nvGrpSpPr>
            <p:grpSpPr>
              <a:xfrm>
                <a:off x="54759" y="39139"/>
                <a:ext cx="270213" cy="270213"/>
                <a:chOff x="0" y="0"/>
                <a:chExt cx="812800" cy="812800"/>
              </a:xfrm>
            </p:grpSpPr>
            <p:sp>
              <p:nvSpPr>
                <p:cNvPr id="51" name="Freeform 45">
                  <a:extLst>
                    <a:ext uri="{FF2B5EF4-FFF2-40B4-BE49-F238E27FC236}">
                      <a16:creationId xmlns:a16="http://schemas.microsoft.com/office/drawing/2014/main" id="{59A7A93A-1F8F-2CF1-4B90-036A76CADE8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fr-BE" sz="1200"/>
                </a:p>
              </p:txBody>
            </p:sp>
            <p:sp>
              <p:nvSpPr>
                <p:cNvPr id="52" name="TextBox 46">
                  <a:extLst>
                    <a:ext uri="{FF2B5EF4-FFF2-40B4-BE49-F238E27FC236}">
                      <a16:creationId xmlns:a16="http://schemas.microsoft.com/office/drawing/2014/main" id="{74894D1B-C836-B72C-3512-9AFBF5D5DAE0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2239"/>
                    </a:lnSpc>
                  </a:pPr>
                  <a:endParaRPr sz="1200"/>
                </a:p>
              </p:txBody>
            </p:sp>
          </p:grpSp>
          <p:sp>
            <p:nvSpPr>
              <p:cNvPr id="50" name="TextBox 47">
                <a:extLst>
                  <a:ext uri="{FF2B5EF4-FFF2-40B4-BE49-F238E27FC236}">
                    <a16:creationId xmlns:a16="http://schemas.microsoft.com/office/drawing/2014/main" id="{8E971CA6-E2E5-D221-582A-5C1F7DD61216}"/>
                  </a:ext>
                </a:extLst>
              </p:cNvPr>
              <p:cNvSpPr txBox="1"/>
              <p:nvPr/>
            </p:nvSpPr>
            <p:spPr>
              <a:xfrm>
                <a:off x="79836" y="52446"/>
                <a:ext cx="220060" cy="26186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062"/>
                  </a:lnSpc>
                </a:pPr>
                <a:r>
                  <a:rPr lang="en-US" sz="759" b="1">
                    <a:solidFill>
                      <a:srgbClr val="9DC42A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2</a:t>
                </a:r>
              </a:p>
            </p:txBody>
          </p:sp>
        </p:grpSp>
        <p:grpSp>
          <p:nvGrpSpPr>
            <p:cNvPr id="53" name="Group 48">
              <a:extLst>
                <a:ext uri="{FF2B5EF4-FFF2-40B4-BE49-F238E27FC236}">
                  <a16:creationId xmlns:a16="http://schemas.microsoft.com/office/drawing/2014/main" id="{571B6A3B-8AA0-5757-E4F0-9E6C1528315E}"/>
                </a:ext>
              </a:extLst>
            </p:cNvPr>
            <p:cNvGrpSpPr/>
            <p:nvPr/>
          </p:nvGrpSpPr>
          <p:grpSpPr>
            <a:xfrm>
              <a:off x="9329080" y="2005695"/>
              <a:ext cx="251671" cy="288469"/>
              <a:chOff x="-198129" y="-20159"/>
              <a:chExt cx="503341" cy="576938"/>
            </a:xfrm>
          </p:grpSpPr>
          <p:sp>
            <p:nvSpPr>
              <p:cNvPr id="54" name="Freeform 49">
                <a:extLst>
                  <a:ext uri="{FF2B5EF4-FFF2-40B4-BE49-F238E27FC236}">
                    <a16:creationId xmlns:a16="http://schemas.microsoft.com/office/drawing/2014/main" id="{37FE634B-F372-41E0-20ED-E5EA55858175}"/>
                  </a:ext>
                </a:extLst>
              </p:cNvPr>
              <p:cNvSpPr/>
              <p:nvPr/>
            </p:nvSpPr>
            <p:spPr>
              <a:xfrm>
                <a:off x="-198129" y="-20159"/>
                <a:ext cx="379730" cy="576938"/>
              </a:xfrm>
              <a:custGeom>
                <a:avLst/>
                <a:gdLst/>
                <a:ahLst/>
                <a:cxnLst/>
                <a:rect l="l" t="t" r="r" b="b"/>
                <a:pathLst>
                  <a:path w="379730" h="576938">
                    <a:moveTo>
                      <a:pt x="0" y="0"/>
                    </a:moveTo>
                    <a:lnTo>
                      <a:pt x="379730" y="0"/>
                    </a:lnTo>
                    <a:lnTo>
                      <a:pt x="379730" y="576938"/>
                    </a:lnTo>
                    <a:lnTo>
                      <a:pt x="0" y="57693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BE" sz="1200"/>
              </a:p>
            </p:txBody>
          </p:sp>
          <p:grpSp>
            <p:nvGrpSpPr>
              <p:cNvPr id="55" name="Group 50">
                <a:extLst>
                  <a:ext uri="{FF2B5EF4-FFF2-40B4-BE49-F238E27FC236}">
                    <a16:creationId xmlns:a16="http://schemas.microsoft.com/office/drawing/2014/main" id="{80A03161-0429-63A7-60D2-BCBBB453D4A6}"/>
                  </a:ext>
                </a:extLst>
              </p:cNvPr>
              <p:cNvGrpSpPr/>
              <p:nvPr/>
            </p:nvGrpSpPr>
            <p:grpSpPr>
              <a:xfrm>
                <a:off x="-148803" y="30126"/>
                <a:ext cx="454015" cy="281079"/>
                <a:chOff x="-576282" y="0"/>
                <a:chExt cx="1312882" cy="812800"/>
              </a:xfrm>
            </p:grpSpPr>
            <p:sp>
              <p:nvSpPr>
                <p:cNvPr id="57" name="Freeform 51">
                  <a:extLst>
                    <a:ext uri="{FF2B5EF4-FFF2-40B4-BE49-F238E27FC236}">
                      <a16:creationId xmlns:a16="http://schemas.microsoft.com/office/drawing/2014/main" id="{1EE687D1-53FD-1A2E-FFD6-65934A3DEC2E}"/>
                    </a:ext>
                  </a:extLst>
                </p:cNvPr>
                <p:cNvSpPr/>
                <p:nvPr/>
              </p:nvSpPr>
              <p:spPr>
                <a:xfrm>
                  <a:off x="-576282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fr-BE" sz="1200"/>
                </a:p>
              </p:txBody>
            </p:sp>
            <p:sp>
              <p:nvSpPr>
                <p:cNvPr id="58" name="TextBox 52">
                  <a:extLst>
                    <a:ext uri="{FF2B5EF4-FFF2-40B4-BE49-F238E27FC236}">
                      <a16:creationId xmlns:a16="http://schemas.microsoft.com/office/drawing/2014/main" id="{B00A02D5-39DF-B388-29E7-2DFEFB390E5E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2240"/>
                    </a:lnSpc>
                  </a:pPr>
                  <a:endParaRPr sz="1200"/>
                </a:p>
              </p:txBody>
            </p:sp>
          </p:grpSp>
          <p:sp>
            <p:nvSpPr>
              <p:cNvPr id="56" name="TextBox 53">
                <a:extLst>
                  <a:ext uri="{FF2B5EF4-FFF2-40B4-BE49-F238E27FC236}">
                    <a16:creationId xmlns:a16="http://schemas.microsoft.com/office/drawing/2014/main" id="{7AB39150-BE1E-2A22-AB38-FA2342980D6A}"/>
                  </a:ext>
                </a:extLst>
              </p:cNvPr>
              <p:cNvSpPr txBox="1"/>
              <p:nvPr/>
            </p:nvSpPr>
            <p:spPr>
              <a:xfrm>
                <a:off x="-122721" y="74135"/>
                <a:ext cx="228910" cy="2637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105"/>
                  </a:lnSpc>
                </a:pPr>
                <a:r>
                  <a:rPr lang="en-US" sz="789" b="1">
                    <a:solidFill>
                      <a:srgbClr val="63A7DA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7</a:t>
                </a:r>
              </a:p>
            </p:txBody>
          </p:sp>
        </p:grpSp>
        <p:grpSp>
          <p:nvGrpSpPr>
            <p:cNvPr id="59" name="Group 54">
              <a:extLst>
                <a:ext uri="{FF2B5EF4-FFF2-40B4-BE49-F238E27FC236}">
                  <a16:creationId xmlns:a16="http://schemas.microsoft.com/office/drawing/2014/main" id="{74404CF2-ADD4-7034-F5D8-1DF7F4C4CC02}"/>
                </a:ext>
              </a:extLst>
            </p:cNvPr>
            <p:cNvGrpSpPr/>
            <p:nvPr/>
          </p:nvGrpSpPr>
          <p:grpSpPr>
            <a:xfrm>
              <a:off x="8074852" y="909231"/>
              <a:ext cx="189865" cy="288469"/>
              <a:chOff x="0" y="0"/>
              <a:chExt cx="379730" cy="576938"/>
            </a:xfrm>
          </p:grpSpPr>
          <p:sp>
            <p:nvSpPr>
              <p:cNvPr id="60" name="Freeform 55">
                <a:extLst>
                  <a:ext uri="{FF2B5EF4-FFF2-40B4-BE49-F238E27FC236}">
                    <a16:creationId xmlns:a16="http://schemas.microsoft.com/office/drawing/2014/main" id="{ED16E571-817E-50A1-26A2-EE51E127FD33}"/>
                  </a:ext>
                </a:extLst>
              </p:cNvPr>
              <p:cNvSpPr/>
              <p:nvPr/>
            </p:nvSpPr>
            <p:spPr>
              <a:xfrm>
                <a:off x="0" y="0"/>
                <a:ext cx="379730" cy="576938"/>
              </a:xfrm>
              <a:custGeom>
                <a:avLst/>
                <a:gdLst/>
                <a:ahLst/>
                <a:cxnLst/>
                <a:rect l="l" t="t" r="r" b="b"/>
                <a:pathLst>
                  <a:path w="379730" h="576938">
                    <a:moveTo>
                      <a:pt x="0" y="0"/>
                    </a:moveTo>
                    <a:lnTo>
                      <a:pt x="379730" y="0"/>
                    </a:lnTo>
                    <a:lnTo>
                      <a:pt x="379730" y="576938"/>
                    </a:lnTo>
                    <a:lnTo>
                      <a:pt x="0" y="57693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BE" sz="1200"/>
              </a:p>
            </p:txBody>
          </p:sp>
          <p:grpSp>
            <p:nvGrpSpPr>
              <p:cNvPr id="61" name="Group 56">
                <a:extLst>
                  <a:ext uri="{FF2B5EF4-FFF2-40B4-BE49-F238E27FC236}">
                    <a16:creationId xmlns:a16="http://schemas.microsoft.com/office/drawing/2014/main" id="{182B7F4B-31DB-9018-280B-2F74F2D82067}"/>
                  </a:ext>
                </a:extLst>
              </p:cNvPr>
              <p:cNvGrpSpPr/>
              <p:nvPr/>
            </p:nvGrpSpPr>
            <p:grpSpPr>
              <a:xfrm>
                <a:off x="47670" y="39763"/>
                <a:ext cx="284390" cy="284390"/>
                <a:chOff x="0" y="0"/>
                <a:chExt cx="812800" cy="812800"/>
              </a:xfrm>
            </p:grpSpPr>
            <p:sp>
              <p:nvSpPr>
                <p:cNvPr id="63" name="Freeform 57">
                  <a:extLst>
                    <a:ext uri="{FF2B5EF4-FFF2-40B4-BE49-F238E27FC236}">
                      <a16:creationId xmlns:a16="http://schemas.microsoft.com/office/drawing/2014/main" id="{5AD5AA9D-4E35-AB64-2196-6881D3E7887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fr-BE" sz="1200"/>
                </a:p>
              </p:txBody>
            </p:sp>
            <p:sp>
              <p:nvSpPr>
                <p:cNvPr id="64" name="TextBox 58">
                  <a:extLst>
                    <a:ext uri="{FF2B5EF4-FFF2-40B4-BE49-F238E27FC236}">
                      <a16:creationId xmlns:a16="http://schemas.microsoft.com/office/drawing/2014/main" id="{47346D3E-421C-9AF6-3129-3BBFD39FFEA6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2239"/>
                    </a:lnSpc>
                  </a:pPr>
                  <a:endParaRPr sz="1200"/>
                </a:p>
              </p:txBody>
            </p:sp>
          </p:grpSp>
          <p:sp>
            <p:nvSpPr>
              <p:cNvPr id="62" name="TextBox 59">
                <a:extLst>
                  <a:ext uri="{FF2B5EF4-FFF2-40B4-BE49-F238E27FC236}">
                    <a16:creationId xmlns:a16="http://schemas.microsoft.com/office/drawing/2014/main" id="{FAD9F4F0-F445-A542-FA6E-7A1DC93E5B6F}"/>
                  </a:ext>
                </a:extLst>
              </p:cNvPr>
              <p:cNvSpPr txBox="1"/>
              <p:nvPr/>
            </p:nvSpPr>
            <p:spPr>
              <a:xfrm>
                <a:off x="74062" y="43718"/>
                <a:ext cx="231606" cy="26456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118"/>
                  </a:lnSpc>
                </a:pPr>
                <a:r>
                  <a:rPr lang="en-US" sz="799" b="1">
                    <a:solidFill>
                      <a:srgbClr val="DD026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1</a:t>
                </a:r>
              </a:p>
            </p:txBody>
          </p:sp>
        </p:grpSp>
        <p:grpSp>
          <p:nvGrpSpPr>
            <p:cNvPr id="65" name="Group 60">
              <a:extLst>
                <a:ext uri="{FF2B5EF4-FFF2-40B4-BE49-F238E27FC236}">
                  <a16:creationId xmlns:a16="http://schemas.microsoft.com/office/drawing/2014/main" id="{B7A178F4-FB2D-DBD8-076C-A2F87667907C}"/>
                </a:ext>
              </a:extLst>
            </p:cNvPr>
            <p:cNvGrpSpPr/>
            <p:nvPr/>
          </p:nvGrpSpPr>
          <p:grpSpPr>
            <a:xfrm>
              <a:off x="8204105" y="1360304"/>
              <a:ext cx="189865" cy="288469"/>
              <a:chOff x="0" y="0"/>
              <a:chExt cx="379730" cy="576938"/>
            </a:xfrm>
          </p:grpSpPr>
          <p:sp>
            <p:nvSpPr>
              <p:cNvPr id="66" name="Freeform 61">
                <a:extLst>
                  <a:ext uri="{FF2B5EF4-FFF2-40B4-BE49-F238E27FC236}">
                    <a16:creationId xmlns:a16="http://schemas.microsoft.com/office/drawing/2014/main" id="{4C0354CC-E3F5-D81B-E781-BA70B620BCAD}"/>
                  </a:ext>
                </a:extLst>
              </p:cNvPr>
              <p:cNvSpPr/>
              <p:nvPr/>
            </p:nvSpPr>
            <p:spPr>
              <a:xfrm>
                <a:off x="0" y="0"/>
                <a:ext cx="379730" cy="576938"/>
              </a:xfrm>
              <a:custGeom>
                <a:avLst/>
                <a:gdLst/>
                <a:ahLst/>
                <a:cxnLst/>
                <a:rect l="l" t="t" r="r" b="b"/>
                <a:pathLst>
                  <a:path w="379730" h="576938">
                    <a:moveTo>
                      <a:pt x="0" y="0"/>
                    </a:moveTo>
                    <a:lnTo>
                      <a:pt x="379730" y="0"/>
                    </a:lnTo>
                    <a:lnTo>
                      <a:pt x="379730" y="576938"/>
                    </a:lnTo>
                    <a:lnTo>
                      <a:pt x="0" y="57693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BE" sz="1200"/>
              </a:p>
            </p:txBody>
          </p:sp>
          <p:grpSp>
            <p:nvGrpSpPr>
              <p:cNvPr id="67" name="Group 62">
                <a:extLst>
                  <a:ext uri="{FF2B5EF4-FFF2-40B4-BE49-F238E27FC236}">
                    <a16:creationId xmlns:a16="http://schemas.microsoft.com/office/drawing/2014/main" id="{BB054240-832D-4C56-4BEF-69D9B26AAD5F}"/>
                  </a:ext>
                </a:extLst>
              </p:cNvPr>
              <p:cNvGrpSpPr/>
              <p:nvPr/>
            </p:nvGrpSpPr>
            <p:grpSpPr>
              <a:xfrm>
                <a:off x="54759" y="39139"/>
                <a:ext cx="270213" cy="270213"/>
                <a:chOff x="0" y="0"/>
                <a:chExt cx="812800" cy="812800"/>
              </a:xfrm>
            </p:grpSpPr>
            <p:sp>
              <p:nvSpPr>
                <p:cNvPr id="69" name="Freeform 63">
                  <a:extLst>
                    <a:ext uri="{FF2B5EF4-FFF2-40B4-BE49-F238E27FC236}">
                      <a16:creationId xmlns:a16="http://schemas.microsoft.com/office/drawing/2014/main" id="{F36F6D2C-4145-75B1-FA92-385147406DA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fr-BE" sz="1200"/>
                </a:p>
              </p:txBody>
            </p:sp>
            <p:sp>
              <p:nvSpPr>
                <p:cNvPr id="70" name="TextBox 64">
                  <a:extLst>
                    <a:ext uri="{FF2B5EF4-FFF2-40B4-BE49-F238E27FC236}">
                      <a16:creationId xmlns:a16="http://schemas.microsoft.com/office/drawing/2014/main" id="{8D082195-A816-2EE3-DC4F-5726DFC06DF3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2239"/>
                    </a:lnSpc>
                  </a:pPr>
                  <a:endParaRPr sz="1200"/>
                </a:p>
              </p:txBody>
            </p:sp>
          </p:grpSp>
          <p:sp>
            <p:nvSpPr>
              <p:cNvPr id="68" name="TextBox 65">
                <a:extLst>
                  <a:ext uri="{FF2B5EF4-FFF2-40B4-BE49-F238E27FC236}">
                    <a16:creationId xmlns:a16="http://schemas.microsoft.com/office/drawing/2014/main" id="{DCB7EB83-9022-7E6A-6E94-D6FDE7C5FE01}"/>
                  </a:ext>
                </a:extLst>
              </p:cNvPr>
              <p:cNvSpPr txBox="1"/>
              <p:nvPr/>
            </p:nvSpPr>
            <p:spPr>
              <a:xfrm>
                <a:off x="79836" y="52446"/>
                <a:ext cx="220060" cy="26186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062"/>
                  </a:lnSpc>
                </a:pPr>
                <a:r>
                  <a:rPr lang="en-US" sz="759" b="1">
                    <a:solidFill>
                      <a:srgbClr val="9DC42A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1</a:t>
                </a:r>
              </a:p>
            </p:txBody>
          </p:sp>
        </p:grpSp>
        <p:grpSp>
          <p:nvGrpSpPr>
            <p:cNvPr id="71" name="Group 66">
              <a:extLst>
                <a:ext uri="{FF2B5EF4-FFF2-40B4-BE49-F238E27FC236}">
                  <a16:creationId xmlns:a16="http://schemas.microsoft.com/office/drawing/2014/main" id="{17776DFE-9A61-49E1-5D97-EB7ACDAF9BD5}"/>
                </a:ext>
              </a:extLst>
            </p:cNvPr>
            <p:cNvGrpSpPr/>
            <p:nvPr/>
          </p:nvGrpSpPr>
          <p:grpSpPr>
            <a:xfrm>
              <a:off x="9370438" y="1382591"/>
              <a:ext cx="252415" cy="288469"/>
              <a:chOff x="-205190" y="-9771"/>
              <a:chExt cx="504830" cy="576938"/>
            </a:xfrm>
          </p:grpSpPr>
          <p:sp>
            <p:nvSpPr>
              <p:cNvPr id="72" name="Freeform 67">
                <a:extLst>
                  <a:ext uri="{FF2B5EF4-FFF2-40B4-BE49-F238E27FC236}">
                    <a16:creationId xmlns:a16="http://schemas.microsoft.com/office/drawing/2014/main" id="{D6733243-089E-9B0C-9237-06D85067E608}"/>
                  </a:ext>
                </a:extLst>
              </p:cNvPr>
              <p:cNvSpPr/>
              <p:nvPr/>
            </p:nvSpPr>
            <p:spPr>
              <a:xfrm>
                <a:off x="-205190" y="-9771"/>
                <a:ext cx="379730" cy="576938"/>
              </a:xfrm>
              <a:custGeom>
                <a:avLst/>
                <a:gdLst/>
                <a:ahLst/>
                <a:cxnLst/>
                <a:rect l="l" t="t" r="r" b="b"/>
                <a:pathLst>
                  <a:path w="379730" h="576938">
                    <a:moveTo>
                      <a:pt x="0" y="0"/>
                    </a:moveTo>
                    <a:lnTo>
                      <a:pt x="379730" y="0"/>
                    </a:lnTo>
                    <a:lnTo>
                      <a:pt x="379730" y="576938"/>
                    </a:lnTo>
                    <a:lnTo>
                      <a:pt x="0" y="57693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BE" sz="1200"/>
              </a:p>
            </p:txBody>
          </p:sp>
          <p:grpSp>
            <p:nvGrpSpPr>
              <p:cNvPr id="73" name="Group 68">
                <a:extLst>
                  <a:ext uri="{FF2B5EF4-FFF2-40B4-BE49-F238E27FC236}">
                    <a16:creationId xmlns:a16="http://schemas.microsoft.com/office/drawing/2014/main" id="{76192866-5AAA-9016-8308-01409F69C491}"/>
                  </a:ext>
                </a:extLst>
              </p:cNvPr>
              <p:cNvGrpSpPr/>
              <p:nvPr/>
            </p:nvGrpSpPr>
            <p:grpSpPr>
              <a:xfrm>
                <a:off x="-147175" y="39139"/>
                <a:ext cx="446815" cy="270213"/>
                <a:chOff x="-607418" y="0"/>
                <a:chExt cx="1344018" cy="812800"/>
              </a:xfrm>
            </p:grpSpPr>
            <p:sp>
              <p:nvSpPr>
                <p:cNvPr id="75" name="Freeform 69">
                  <a:extLst>
                    <a:ext uri="{FF2B5EF4-FFF2-40B4-BE49-F238E27FC236}">
                      <a16:creationId xmlns:a16="http://schemas.microsoft.com/office/drawing/2014/main" id="{E106A9F1-1CE6-711B-FFF9-A3246E0983C6}"/>
                    </a:ext>
                  </a:extLst>
                </p:cNvPr>
                <p:cNvSpPr/>
                <p:nvPr/>
              </p:nvSpPr>
              <p:spPr>
                <a:xfrm>
                  <a:off x="-607418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fr-BE" sz="1200"/>
                </a:p>
              </p:txBody>
            </p:sp>
            <p:sp>
              <p:nvSpPr>
                <p:cNvPr id="76" name="TextBox 70">
                  <a:extLst>
                    <a:ext uri="{FF2B5EF4-FFF2-40B4-BE49-F238E27FC236}">
                      <a16:creationId xmlns:a16="http://schemas.microsoft.com/office/drawing/2014/main" id="{F3658702-7060-69E4-A00D-0BA706CEF09A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2239"/>
                    </a:lnSpc>
                  </a:pPr>
                  <a:endParaRPr sz="1200"/>
                </a:p>
              </p:txBody>
            </p:sp>
          </p:grpSp>
          <p:sp>
            <p:nvSpPr>
              <p:cNvPr id="74" name="TextBox 71">
                <a:extLst>
                  <a:ext uri="{FF2B5EF4-FFF2-40B4-BE49-F238E27FC236}">
                    <a16:creationId xmlns:a16="http://schemas.microsoft.com/office/drawing/2014/main" id="{D8FB0926-42EA-7A81-13C1-0E06C7CE5E24}"/>
                  </a:ext>
                </a:extLst>
              </p:cNvPr>
              <p:cNvSpPr txBox="1"/>
              <p:nvPr/>
            </p:nvSpPr>
            <p:spPr>
              <a:xfrm>
                <a:off x="-125353" y="39418"/>
                <a:ext cx="220059" cy="26186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062"/>
                  </a:lnSpc>
                </a:pPr>
                <a:r>
                  <a:rPr lang="en-US" sz="759" b="1">
                    <a:solidFill>
                      <a:srgbClr val="9DC42A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1</a:t>
                </a:r>
              </a:p>
            </p:txBody>
          </p:sp>
        </p:grpSp>
        <p:grpSp>
          <p:nvGrpSpPr>
            <p:cNvPr id="77" name="Group 72">
              <a:extLst>
                <a:ext uri="{FF2B5EF4-FFF2-40B4-BE49-F238E27FC236}">
                  <a16:creationId xmlns:a16="http://schemas.microsoft.com/office/drawing/2014/main" id="{585A2027-6AE5-541C-7313-92E664F94EFE}"/>
                </a:ext>
              </a:extLst>
            </p:cNvPr>
            <p:cNvGrpSpPr/>
            <p:nvPr/>
          </p:nvGrpSpPr>
          <p:grpSpPr>
            <a:xfrm>
              <a:off x="9272511" y="685847"/>
              <a:ext cx="278093" cy="288469"/>
              <a:chOff x="-250787" y="39085"/>
              <a:chExt cx="556186" cy="576938"/>
            </a:xfrm>
          </p:grpSpPr>
          <p:sp>
            <p:nvSpPr>
              <p:cNvPr id="78" name="Freeform 73">
                <a:extLst>
                  <a:ext uri="{FF2B5EF4-FFF2-40B4-BE49-F238E27FC236}">
                    <a16:creationId xmlns:a16="http://schemas.microsoft.com/office/drawing/2014/main" id="{76194392-5E94-9B11-1370-898F50E1EA3A}"/>
                  </a:ext>
                </a:extLst>
              </p:cNvPr>
              <p:cNvSpPr/>
              <p:nvPr/>
            </p:nvSpPr>
            <p:spPr>
              <a:xfrm>
                <a:off x="-250787" y="39085"/>
                <a:ext cx="379730" cy="576938"/>
              </a:xfrm>
              <a:custGeom>
                <a:avLst/>
                <a:gdLst/>
                <a:ahLst/>
                <a:cxnLst/>
                <a:rect l="l" t="t" r="r" b="b"/>
                <a:pathLst>
                  <a:path w="379730" h="576938">
                    <a:moveTo>
                      <a:pt x="0" y="0"/>
                    </a:moveTo>
                    <a:lnTo>
                      <a:pt x="379730" y="0"/>
                    </a:lnTo>
                    <a:lnTo>
                      <a:pt x="379730" y="576938"/>
                    </a:lnTo>
                    <a:lnTo>
                      <a:pt x="0" y="57693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BE" sz="1200"/>
              </a:p>
            </p:txBody>
          </p:sp>
          <p:grpSp>
            <p:nvGrpSpPr>
              <p:cNvPr id="79" name="Group 74">
                <a:extLst>
                  <a:ext uri="{FF2B5EF4-FFF2-40B4-BE49-F238E27FC236}">
                    <a16:creationId xmlns:a16="http://schemas.microsoft.com/office/drawing/2014/main" id="{595A9209-E162-49AF-B3C8-ACE80D4BB1B5}"/>
                  </a:ext>
                </a:extLst>
              </p:cNvPr>
              <p:cNvGrpSpPr/>
              <p:nvPr/>
            </p:nvGrpSpPr>
            <p:grpSpPr>
              <a:xfrm>
                <a:off x="-203116" y="53094"/>
                <a:ext cx="508515" cy="303630"/>
                <a:chOff x="-716759" y="38100"/>
                <a:chExt cx="1453359" cy="867789"/>
              </a:xfrm>
            </p:grpSpPr>
            <p:sp>
              <p:nvSpPr>
                <p:cNvPr id="81" name="Freeform 75">
                  <a:extLst>
                    <a:ext uri="{FF2B5EF4-FFF2-40B4-BE49-F238E27FC236}">
                      <a16:creationId xmlns:a16="http://schemas.microsoft.com/office/drawing/2014/main" id="{C80EC0FE-D978-A688-8127-DF849F5FC966}"/>
                    </a:ext>
                  </a:extLst>
                </p:cNvPr>
                <p:cNvSpPr/>
                <p:nvPr/>
              </p:nvSpPr>
              <p:spPr>
                <a:xfrm>
                  <a:off x="-716759" y="93089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fr-BE" sz="1200"/>
                </a:p>
              </p:txBody>
            </p:sp>
            <p:sp>
              <p:nvSpPr>
                <p:cNvPr id="82" name="TextBox 76">
                  <a:extLst>
                    <a:ext uri="{FF2B5EF4-FFF2-40B4-BE49-F238E27FC236}">
                      <a16:creationId xmlns:a16="http://schemas.microsoft.com/office/drawing/2014/main" id="{D35471CD-31BC-EF65-5978-419B3109C951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2239"/>
                    </a:lnSpc>
                  </a:pPr>
                  <a:endParaRPr sz="1200"/>
                </a:p>
              </p:txBody>
            </p:sp>
          </p:grpSp>
          <p:sp>
            <p:nvSpPr>
              <p:cNvPr id="80" name="TextBox 77">
                <a:extLst>
                  <a:ext uri="{FF2B5EF4-FFF2-40B4-BE49-F238E27FC236}">
                    <a16:creationId xmlns:a16="http://schemas.microsoft.com/office/drawing/2014/main" id="{F554EE9B-6720-F02E-D7E3-371E6D46A4BD}"/>
                  </a:ext>
                </a:extLst>
              </p:cNvPr>
              <p:cNvSpPr txBox="1"/>
              <p:nvPr/>
            </p:nvSpPr>
            <p:spPr>
              <a:xfrm>
                <a:off x="-179391" y="82801"/>
                <a:ext cx="231606" cy="26456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118"/>
                  </a:lnSpc>
                </a:pPr>
                <a:r>
                  <a:rPr lang="en-US" sz="799" b="1">
                    <a:solidFill>
                      <a:srgbClr val="DD026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2</a:t>
                </a:r>
              </a:p>
            </p:txBody>
          </p:sp>
        </p:grpSp>
        <p:grpSp>
          <p:nvGrpSpPr>
            <p:cNvPr id="83" name="Group 78">
              <a:extLst>
                <a:ext uri="{FF2B5EF4-FFF2-40B4-BE49-F238E27FC236}">
                  <a16:creationId xmlns:a16="http://schemas.microsoft.com/office/drawing/2014/main" id="{2B6D2E07-DBC9-C49A-0B67-F42DA7053AF6}"/>
                </a:ext>
              </a:extLst>
            </p:cNvPr>
            <p:cNvGrpSpPr/>
            <p:nvPr/>
          </p:nvGrpSpPr>
          <p:grpSpPr>
            <a:xfrm>
              <a:off x="7992126" y="1592999"/>
              <a:ext cx="189865" cy="288469"/>
              <a:chOff x="0" y="0"/>
              <a:chExt cx="379730" cy="576938"/>
            </a:xfrm>
          </p:grpSpPr>
          <p:sp>
            <p:nvSpPr>
              <p:cNvPr id="84" name="Freeform 79">
                <a:extLst>
                  <a:ext uri="{FF2B5EF4-FFF2-40B4-BE49-F238E27FC236}">
                    <a16:creationId xmlns:a16="http://schemas.microsoft.com/office/drawing/2014/main" id="{9FE7B4B0-2E7D-0C87-C3B1-4F44BD51AC9A}"/>
                  </a:ext>
                </a:extLst>
              </p:cNvPr>
              <p:cNvSpPr/>
              <p:nvPr/>
            </p:nvSpPr>
            <p:spPr>
              <a:xfrm>
                <a:off x="0" y="0"/>
                <a:ext cx="379730" cy="576938"/>
              </a:xfrm>
              <a:custGeom>
                <a:avLst/>
                <a:gdLst/>
                <a:ahLst/>
                <a:cxnLst/>
                <a:rect l="l" t="t" r="r" b="b"/>
                <a:pathLst>
                  <a:path w="379730" h="576938">
                    <a:moveTo>
                      <a:pt x="0" y="0"/>
                    </a:moveTo>
                    <a:lnTo>
                      <a:pt x="379730" y="0"/>
                    </a:lnTo>
                    <a:lnTo>
                      <a:pt x="379730" y="576938"/>
                    </a:lnTo>
                    <a:lnTo>
                      <a:pt x="0" y="57693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BE" sz="1200"/>
              </a:p>
            </p:txBody>
          </p:sp>
          <p:grpSp>
            <p:nvGrpSpPr>
              <p:cNvPr id="85" name="Group 80">
                <a:extLst>
                  <a:ext uri="{FF2B5EF4-FFF2-40B4-BE49-F238E27FC236}">
                    <a16:creationId xmlns:a16="http://schemas.microsoft.com/office/drawing/2014/main" id="{80C4A162-92C9-3B0A-F6D3-3CAC40B051FA}"/>
                  </a:ext>
                </a:extLst>
              </p:cNvPr>
              <p:cNvGrpSpPr/>
              <p:nvPr/>
            </p:nvGrpSpPr>
            <p:grpSpPr>
              <a:xfrm>
                <a:off x="50484" y="30126"/>
                <a:ext cx="281079" cy="281079"/>
                <a:chOff x="0" y="0"/>
                <a:chExt cx="812800" cy="812800"/>
              </a:xfrm>
            </p:grpSpPr>
            <p:sp>
              <p:nvSpPr>
                <p:cNvPr id="87" name="Freeform 81">
                  <a:extLst>
                    <a:ext uri="{FF2B5EF4-FFF2-40B4-BE49-F238E27FC236}">
                      <a16:creationId xmlns:a16="http://schemas.microsoft.com/office/drawing/2014/main" id="{9B5960CE-D664-8C92-0F03-A983F9C02D7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fr-BE" sz="1200"/>
                </a:p>
              </p:txBody>
            </p:sp>
            <p:sp>
              <p:nvSpPr>
                <p:cNvPr id="88" name="TextBox 82">
                  <a:extLst>
                    <a:ext uri="{FF2B5EF4-FFF2-40B4-BE49-F238E27FC236}">
                      <a16:creationId xmlns:a16="http://schemas.microsoft.com/office/drawing/2014/main" id="{E138976F-FB8B-A4C0-39FE-6E8BFA6A48A7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2240"/>
                    </a:lnSpc>
                  </a:pPr>
                  <a:endParaRPr sz="1200"/>
                </a:p>
              </p:txBody>
            </p:sp>
          </p:grpSp>
          <p:sp>
            <p:nvSpPr>
              <p:cNvPr id="86" name="TextBox 83">
                <a:extLst>
                  <a:ext uri="{FF2B5EF4-FFF2-40B4-BE49-F238E27FC236}">
                    <a16:creationId xmlns:a16="http://schemas.microsoft.com/office/drawing/2014/main" id="{FB9F7A99-87E0-3A74-4354-FEDF58739ED6}"/>
                  </a:ext>
                </a:extLst>
              </p:cNvPr>
              <p:cNvSpPr txBox="1"/>
              <p:nvPr/>
            </p:nvSpPr>
            <p:spPr>
              <a:xfrm>
                <a:off x="75410" y="33812"/>
                <a:ext cx="228910" cy="26379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105"/>
                  </a:lnSpc>
                </a:pPr>
                <a:r>
                  <a:rPr lang="en-US" sz="789" b="1">
                    <a:solidFill>
                      <a:srgbClr val="63A7DA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5</a:t>
                </a:r>
              </a:p>
            </p:txBody>
          </p:sp>
        </p:grpSp>
        <p:grpSp>
          <p:nvGrpSpPr>
            <p:cNvPr id="89" name="Group 84">
              <a:extLst>
                <a:ext uri="{FF2B5EF4-FFF2-40B4-BE49-F238E27FC236}">
                  <a16:creationId xmlns:a16="http://schemas.microsoft.com/office/drawing/2014/main" id="{DC46CE9D-557D-BDBC-EC3C-6DE922CBCD92}"/>
                </a:ext>
              </a:extLst>
            </p:cNvPr>
            <p:cNvGrpSpPr/>
            <p:nvPr/>
          </p:nvGrpSpPr>
          <p:grpSpPr>
            <a:xfrm>
              <a:off x="9587771" y="2438781"/>
              <a:ext cx="189865" cy="288469"/>
              <a:chOff x="0" y="0"/>
              <a:chExt cx="379730" cy="576938"/>
            </a:xfrm>
          </p:grpSpPr>
          <p:sp>
            <p:nvSpPr>
              <p:cNvPr id="90" name="Freeform 85">
                <a:extLst>
                  <a:ext uri="{FF2B5EF4-FFF2-40B4-BE49-F238E27FC236}">
                    <a16:creationId xmlns:a16="http://schemas.microsoft.com/office/drawing/2014/main" id="{4BCC95DA-A93C-E590-EE73-07F1AF9F1DE6}"/>
                  </a:ext>
                </a:extLst>
              </p:cNvPr>
              <p:cNvSpPr/>
              <p:nvPr/>
            </p:nvSpPr>
            <p:spPr>
              <a:xfrm>
                <a:off x="0" y="0"/>
                <a:ext cx="379730" cy="576938"/>
              </a:xfrm>
              <a:custGeom>
                <a:avLst/>
                <a:gdLst/>
                <a:ahLst/>
                <a:cxnLst/>
                <a:rect l="l" t="t" r="r" b="b"/>
                <a:pathLst>
                  <a:path w="379730" h="576938">
                    <a:moveTo>
                      <a:pt x="0" y="0"/>
                    </a:moveTo>
                    <a:lnTo>
                      <a:pt x="379730" y="0"/>
                    </a:lnTo>
                    <a:lnTo>
                      <a:pt x="379730" y="576938"/>
                    </a:lnTo>
                    <a:lnTo>
                      <a:pt x="0" y="57693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BE" sz="1200"/>
              </a:p>
            </p:txBody>
          </p:sp>
          <p:grpSp>
            <p:nvGrpSpPr>
              <p:cNvPr id="91" name="Group 86">
                <a:extLst>
                  <a:ext uri="{FF2B5EF4-FFF2-40B4-BE49-F238E27FC236}">
                    <a16:creationId xmlns:a16="http://schemas.microsoft.com/office/drawing/2014/main" id="{ABDBF7A6-3279-F63E-7FBD-345C0736B809}"/>
                  </a:ext>
                </a:extLst>
              </p:cNvPr>
              <p:cNvGrpSpPr/>
              <p:nvPr/>
            </p:nvGrpSpPr>
            <p:grpSpPr>
              <a:xfrm>
                <a:off x="50484" y="30126"/>
                <a:ext cx="281079" cy="281079"/>
                <a:chOff x="0" y="0"/>
                <a:chExt cx="812800" cy="812800"/>
              </a:xfrm>
            </p:grpSpPr>
            <p:sp>
              <p:nvSpPr>
                <p:cNvPr id="93" name="Freeform 87">
                  <a:extLst>
                    <a:ext uri="{FF2B5EF4-FFF2-40B4-BE49-F238E27FC236}">
                      <a16:creationId xmlns:a16="http://schemas.microsoft.com/office/drawing/2014/main" id="{508EB882-F533-D9B3-60E6-B3E916D6944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fr-BE" sz="1200"/>
                </a:p>
              </p:txBody>
            </p:sp>
            <p:sp>
              <p:nvSpPr>
                <p:cNvPr id="94" name="TextBox 88">
                  <a:extLst>
                    <a:ext uri="{FF2B5EF4-FFF2-40B4-BE49-F238E27FC236}">
                      <a16:creationId xmlns:a16="http://schemas.microsoft.com/office/drawing/2014/main" id="{40AC6976-E6D9-C896-5F86-E2FB9A9BBA64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2240"/>
                    </a:lnSpc>
                  </a:pPr>
                  <a:endParaRPr sz="1200"/>
                </a:p>
              </p:txBody>
            </p:sp>
          </p:grpSp>
          <p:sp>
            <p:nvSpPr>
              <p:cNvPr id="92" name="TextBox 89">
                <a:extLst>
                  <a:ext uri="{FF2B5EF4-FFF2-40B4-BE49-F238E27FC236}">
                    <a16:creationId xmlns:a16="http://schemas.microsoft.com/office/drawing/2014/main" id="{5E418A9B-6FE0-9F81-74E9-0B50149DA0C5}"/>
                  </a:ext>
                </a:extLst>
              </p:cNvPr>
              <p:cNvSpPr txBox="1"/>
              <p:nvPr/>
            </p:nvSpPr>
            <p:spPr>
              <a:xfrm>
                <a:off x="75410" y="33812"/>
                <a:ext cx="228910" cy="26379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105"/>
                  </a:lnSpc>
                </a:pPr>
                <a:r>
                  <a:rPr lang="en-US" sz="789" b="1">
                    <a:solidFill>
                      <a:srgbClr val="63A7DA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1</a:t>
                </a:r>
              </a:p>
            </p:txBody>
          </p:sp>
        </p:grpSp>
        <p:grpSp>
          <p:nvGrpSpPr>
            <p:cNvPr id="95" name="Group 90">
              <a:extLst>
                <a:ext uri="{FF2B5EF4-FFF2-40B4-BE49-F238E27FC236}">
                  <a16:creationId xmlns:a16="http://schemas.microsoft.com/office/drawing/2014/main" id="{7991BCC2-5920-B62E-9068-F42C800061F7}"/>
                </a:ext>
              </a:extLst>
            </p:cNvPr>
            <p:cNvGrpSpPr/>
            <p:nvPr/>
          </p:nvGrpSpPr>
          <p:grpSpPr>
            <a:xfrm>
              <a:off x="8613215" y="954773"/>
              <a:ext cx="189865" cy="288469"/>
              <a:chOff x="0" y="0"/>
              <a:chExt cx="379730" cy="576938"/>
            </a:xfrm>
          </p:grpSpPr>
          <p:sp>
            <p:nvSpPr>
              <p:cNvPr id="96" name="Freeform 91">
                <a:extLst>
                  <a:ext uri="{FF2B5EF4-FFF2-40B4-BE49-F238E27FC236}">
                    <a16:creationId xmlns:a16="http://schemas.microsoft.com/office/drawing/2014/main" id="{2EA07154-CCE5-84AF-DE1D-B1ACEF120319}"/>
                  </a:ext>
                </a:extLst>
              </p:cNvPr>
              <p:cNvSpPr/>
              <p:nvPr/>
            </p:nvSpPr>
            <p:spPr>
              <a:xfrm>
                <a:off x="0" y="0"/>
                <a:ext cx="379730" cy="576938"/>
              </a:xfrm>
              <a:custGeom>
                <a:avLst/>
                <a:gdLst/>
                <a:ahLst/>
                <a:cxnLst/>
                <a:rect l="l" t="t" r="r" b="b"/>
                <a:pathLst>
                  <a:path w="379730" h="576938">
                    <a:moveTo>
                      <a:pt x="0" y="0"/>
                    </a:moveTo>
                    <a:lnTo>
                      <a:pt x="379730" y="0"/>
                    </a:lnTo>
                    <a:lnTo>
                      <a:pt x="379730" y="576938"/>
                    </a:lnTo>
                    <a:lnTo>
                      <a:pt x="0" y="57693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BE" sz="1200"/>
              </a:p>
            </p:txBody>
          </p:sp>
          <p:grpSp>
            <p:nvGrpSpPr>
              <p:cNvPr id="97" name="Group 92">
                <a:extLst>
                  <a:ext uri="{FF2B5EF4-FFF2-40B4-BE49-F238E27FC236}">
                    <a16:creationId xmlns:a16="http://schemas.microsoft.com/office/drawing/2014/main" id="{51B43B6E-3CDC-43D5-E121-31BCD37AA6C0}"/>
                  </a:ext>
                </a:extLst>
              </p:cNvPr>
              <p:cNvGrpSpPr/>
              <p:nvPr/>
            </p:nvGrpSpPr>
            <p:grpSpPr>
              <a:xfrm>
                <a:off x="54759" y="39139"/>
                <a:ext cx="270213" cy="270213"/>
                <a:chOff x="0" y="0"/>
                <a:chExt cx="812800" cy="812800"/>
              </a:xfrm>
            </p:grpSpPr>
            <p:sp>
              <p:nvSpPr>
                <p:cNvPr id="99" name="Freeform 93">
                  <a:extLst>
                    <a:ext uri="{FF2B5EF4-FFF2-40B4-BE49-F238E27FC236}">
                      <a16:creationId xmlns:a16="http://schemas.microsoft.com/office/drawing/2014/main" id="{98E14A1B-1664-912D-42EF-50ADC57875F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fr-BE" sz="1200"/>
                </a:p>
              </p:txBody>
            </p:sp>
            <p:sp>
              <p:nvSpPr>
                <p:cNvPr id="100" name="TextBox 94">
                  <a:extLst>
                    <a:ext uri="{FF2B5EF4-FFF2-40B4-BE49-F238E27FC236}">
                      <a16:creationId xmlns:a16="http://schemas.microsoft.com/office/drawing/2014/main" id="{F4A804A8-34DE-D017-0AFA-0139788D0697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2239"/>
                    </a:lnSpc>
                  </a:pPr>
                  <a:endParaRPr sz="1200"/>
                </a:p>
              </p:txBody>
            </p:sp>
          </p:grpSp>
          <p:sp>
            <p:nvSpPr>
              <p:cNvPr id="98" name="TextBox 95">
                <a:extLst>
                  <a:ext uri="{FF2B5EF4-FFF2-40B4-BE49-F238E27FC236}">
                    <a16:creationId xmlns:a16="http://schemas.microsoft.com/office/drawing/2014/main" id="{775B6905-6E51-49C1-A1CD-917B3E85A59B}"/>
                  </a:ext>
                </a:extLst>
              </p:cNvPr>
              <p:cNvSpPr txBox="1"/>
              <p:nvPr/>
            </p:nvSpPr>
            <p:spPr>
              <a:xfrm>
                <a:off x="79836" y="52446"/>
                <a:ext cx="220060" cy="26186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062"/>
                  </a:lnSpc>
                </a:pPr>
                <a:r>
                  <a:rPr lang="en-US" sz="759" b="1">
                    <a:solidFill>
                      <a:srgbClr val="9DC42A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1</a:t>
                </a:r>
              </a:p>
            </p:txBody>
          </p:sp>
        </p:grpSp>
        <p:grpSp>
          <p:nvGrpSpPr>
            <p:cNvPr id="101" name="Group 96">
              <a:extLst>
                <a:ext uri="{FF2B5EF4-FFF2-40B4-BE49-F238E27FC236}">
                  <a16:creationId xmlns:a16="http://schemas.microsoft.com/office/drawing/2014/main" id="{659BFEBF-54E5-D504-E9D5-18D1A97E6A55}"/>
                </a:ext>
              </a:extLst>
            </p:cNvPr>
            <p:cNvGrpSpPr/>
            <p:nvPr/>
          </p:nvGrpSpPr>
          <p:grpSpPr>
            <a:xfrm>
              <a:off x="8713287" y="476528"/>
              <a:ext cx="189865" cy="288469"/>
              <a:chOff x="0" y="0"/>
              <a:chExt cx="379730" cy="576938"/>
            </a:xfrm>
          </p:grpSpPr>
          <p:sp>
            <p:nvSpPr>
              <p:cNvPr id="102" name="Freeform 97">
                <a:extLst>
                  <a:ext uri="{FF2B5EF4-FFF2-40B4-BE49-F238E27FC236}">
                    <a16:creationId xmlns:a16="http://schemas.microsoft.com/office/drawing/2014/main" id="{6B10951F-CE9A-A5FC-BEA4-B2055F8F1158}"/>
                  </a:ext>
                </a:extLst>
              </p:cNvPr>
              <p:cNvSpPr/>
              <p:nvPr/>
            </p:nvSpPr>
            <p:spPr>
              <a:xfrm>
                <a:off x="0" y="0"/>
                <a:ext cx="379730" cy="576938"/>
              </a:xfrm>
              <a:custGeom>
                <a:avLst/>
                <a:gdLst/>
                <a:ahLst/>
                <a:cxnLst/>
                <a:rect l="l" t="t" r="r" b="b"/>
                <a:pathLst>
                  <a:path w="379730" h="576938">
                    <a:moveTo>
                      <a:pt x="0" y="0"/>
                    </a:moveTo>
                    <a:lnTo>
                      <a:pt x="379730" y="0"/>
                    </a:lnTo>
                    <a:lnTo>
                      <a:pt x="379730" y="576938"/>
                    </a:lnTo>
                    <a:lnTo>
                      <a:pt x="0" y="57693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BE" sz="1200"/>
              </a:p>
            </p:txBody>
          </p:sp>
          <p:grpSp>
            <p:nvGrpSpPr>
              <p:cNvPr id="103" name="Group 98">
                <a:extLst>
                  <a:ext uri="{FF2B5EF4-FFF2-40B4-BE49-F238E27FC236}">
                    <a16:creationId xmlns:a16="http://schemas.microsoft.com/office/drawing/2014/main" id="{00475A2C-EA7D-4FE0-5C75-9A1D400C93DE}"/>
                  </a:ext>
                </a:extLst>
              </p:cNvPr>
              <p:cNvGrpSpPr/>
              <p:nvPr/>
            </p:nvGrpSpPr>
            <p:grpSpPr>
              <a:xfrm>
                <a:off x="47670" y="39763"/>
                <a:ext cx="284390" cy="284390"/>
                <a:chOff x="0" y="0"/>
                <a:chExt cx="812800" cy="812800"/>
              </a:xfrm>
            </p:grpSpPr>
            <p:sp>
              <p:nvSpPr>
                <p:cNvPr id="105" name="Freeform 99">
                  <a:extLst>
                    <a:ext uri="{FF2B5EF4-FFF2-40B4-BE49-F238E27FC236}">
                      <a16:creationId xmlns:a16="http://schemas.microsoft.com/office/drawing/2014/main" id="{2061CE94-4605-8656-EEA2-FBCA083FCC2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fr-BE" sz="1200"/>
                </a:p>
              </p:txBody>
            </p:sp>
            <p:sp>
              <p:nvSpPr>
                <p:cNvPr id="106" name="TextBox 100">
                  <a:extLst>
                    <a:ext uri="{FF2B5EF4-FFF2-40B4-BE49-F238E27FC236}">
                      <a16:creationId xmlns:a16="http://schemas.microsoft.com/office/drawing/2014/main" id="{817A8A49-497E-17D1-E7A2-B6C36497235F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2239"/>
                    </a:lnSpc>
                  </a:pPr>
                  <a:endParaRPr sz="1200"/>
                </a:p>
              </p:txBody>
            </p:sp>
          </p:grpSp>
          <p:sp>
            <p:nvSpPr>
              <p:cNvPr id="104" name="TextBox 101">
                <a:extLst>
                  <a:ext uri="{FF2B5EF4-FFF2-40B4-BE49-F238E27FC236}">
                    <a16:creationId xmlns:a16="http://schemas.microsoft.com/office/drawing/2014/main" id="{60158C93-9AE8-34D0-5D4E-34DFFE221A17}"/>
                  </a:ext>
                </a:extLst>
              </p:cNvPr>
              <p:cNvSpPr txBox="1"/>
              <p:nvPr/>
            </p:nvSpPr>
            <p:spPr>
              <a:xfrm>
                <a:off x="74062" y="43718"/>
                <a:ext cx="231606" cy="26456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118"/>
                  </a:lnSpc>
                </a:pPr>
                <a:r>
                  <a:rPr lang="en-US" sz="799" b="1">
                    <a:solidFill>
                      <a:srgbClr val="DD026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2</a:t>
                </a:r>
              </a:p>
            </p:txBody>
          </p:sp>
        </p:grpSp>
        <p:grpSp>
          <p:nvGrpSpPr>
            <p:cNvPr id="107" name="Group 102">
              <a:extLst>
                <a:ext uri="{FF2B5EF4-FFF2-40B4-BE49-F238E27FC236}">
                  <a16:creationId xmlns:a16="http://schemas.microsoft.com/office/drawing/2014/main" id="{744BF9FF-2831-E053-F518-D81DF3931E6F}"/>
                </a:ext>
              </a:extLst>
            </p:cNvPr>
            <p:cNvGrpSpPr/>
            <p:nvPr/>
          </p:nvGrpSpPr>
          <p:grpSpPr>
            <a:xfrm>
              <a:off x="7674626" y="3280289"/>
              <a:ext cx="189865" cy="288469"/>
              <a:chOff x="0" y="0"/>
              <a:chExt cx="379730" cy="576938"/>
            </a:xfrm>
          </p:grpSpPr>
          <p:sp>
            <p:nvSpPr>
              <p:cNvPr id="108" name="Freeform 103">
                <a:extLst>
                  <a:ext uri="{FF2B5EF4-FFF2-40B4-BE49-F238E27FC236}">
                    <a16:creationId xmlns:a16="http://schemas.microsoft.com/office/drawing/2014/main" id="{CA9B1895-0059-BE96-D367-890D4BD698E1}"/>
                  </a:ext>
                </a:extLst>
              </p:cNvPr>
              <p:cNvSpPr/>
              <p:nvPr/>
            </p:nvSpPr>
            <p:spPr>
              <a:xfrm>
                <a:off x="0" y="0"/>
                <a:ext cx="379730" cy="576938"/>
              </a:xfrm>
              <a:custGeom>
                <a:avLst/>
                <a:gdLst/>
                <a:ahLst/>
                <a:cxnLst/>
                <a:rect l="l" t="t" r="r" b="b"/>
                <a:pathLst>
                  <a:path w="379730" h="576938">
                    <a:moveTo>
                      <a:pt x="0" y="0"/>
                    </a:moveTo>
                    <a:lnTo>
                      <a:pt x="379730" y="0"/>
                    </a:lnTo>
                    <a:lnTo>
                      <a:pt x="379730" y="576938"/>
                    </a:lnTo>
                    <a:lnTo>
                      <a:pt x="0" y="57693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BE" sz="1200"/>
              </a:p>
            </p:txBody>
          </p:sp>
          <p:grpSp>
            <p:nvGrpSpPr>
              <p:cNvPr id="109" name="Group 104">
                <a:extLst>
                  <a:ext uri="{FF2B5EF4-FFF2-40B4-BE49-F238E27FC236}">
                    <a16:creationId xmlns:a16="http://schemas.microsoft.com/office/drawing/2014/main" id="{B7DD1892-784C-ABC0-ED06-D46F49A037A4}"/>
                  </a:ext>
                </a:extLst>
              </p:cNvPr>
              <p:cNvGrpSpPr/>
              <p:nvPr/>
            </p:nvGrpSpPr>
            <p:grpSpPr>
              <a:xfrm>
                <a:off x="50484" y="30126"/>
                <a:ext cx="281079" cy="281079"/>
                <a:chOff x="0" y="0"/>
                <a:chExt cx="812800" cy="812800"/>
              </a:xfrm>
            </p:grpSpPr>
            <p:sp>
              <p:nvSpPr>
                <p:cNvPr id="111" name="Freeform 105">
                  <a:extLst>
                    <a:ext uri="{FF2B5EF4-FFF2-40B4-BE49-F238E27FC236}">
                      <a16:creationId xmlns:a16="http://schemas.microsoft.com/office/drawing/2014/main" id="{D6DE846A-203E-653F-FFCF-0AE18BC544E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fr-BE" sz="1200"/>
                </a:p>
              </p:txBody>
            </p:sp>
            <p:sp>
              <p:nvSpPr>
                <p:cNvPr id="112" name="TextBox 106">
                  <a:extLst>
                    <a:ext uri="{FF2B5EF4-FFF2-40B4-BE49-F238E27FC236}">
                      <a16:creationId xmlns:a16="http://schemas.microsoft.com/office/drawing/2014/main" id="{263C7B9A-A195-EBEB-E86A-396530DE7712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2240"/>
                    </a:lnSpc>
                  </a:pPr>
                  <a:endParaRPr sz="1200"/>
                </a:p>
              </p:txBody>
            </p:sp>
          </p:grpSp>
          <p:sp>
            <p:nvSpPr>
              <p:cNvPr id="110" name="TextBox 107">
                <a:extLst>
                  <a:ext uri="{FF2B5EF4-FFF2-40B4-BE49-F238E27FC236}">
                    <a16:creationId xmlns:a16="http://schemas.microsoft.com/office/drawing/2014/main" id="{0382BF56-4EB0-3152-DB7E-AB01DED37AEE}"/>
                  </a:ext>
                </a:extLst>
              </p:cNvPr>
              <p:cNvSpPr txBox="1"/>
              <p:nvPr/>
            </p:nvSpPr>
            <p:spPr>
              <a:xfrm>
                <a:off x="75410" y="33812"/>
                <a:ext cx="228910" cy="26379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105"/>
                  </a:lnSpc>
                </a:pPr>
                <a:r>
                  <a:rPr lang="en-US" sz="789" b="1">
                    <a:solidFill>
                      <a:srgbClr val="63A7DA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2</a:t>
                </a:r>
              </a:p>
            </p:txBody>
          </p:sp>
        </p:grpSp>
        <p:grpSp>
          <p:nvGrpSpPr>
            <p:cNvPr id="113" name="Group 108">
              <a:extLst>
                <a:ext uri="{FF2B5EF4-FFF2-40B4-BE49-F238E27FC236}">
                  <a16:creationId xmlns:a16="http://schemas.microsoft.com/office/drawing/2014/main" id="{5A2FFD53-5881-D271-A961-016F50F99D14}"/>
                </a:ext>
              </a:extLst>
            </p:cNvPr>
            <p:cNvGrpSpPr/>
            <p:nvPr/>
          </p:nvGrpSpPr>
          <p:grpSpPr>
            <a:xfrm>
              <a:off x="8013605" y="4751414"/>
              <a:ext cx="189865" cy="288469"/>
              <a:chOff x="0" y="0"/>
              <a:chExt cx="379730" cy="576938"/>
            </a:xfrm>
          </p:grpSpPr>
          <p:sp>
            <p:nvSpPr>
              <p:cNvPr id="114" name="Freeform 109">
                <a:extLst>
                  <a:ext uri="{FF2B5EF4-FFF2-40B4-BE49-F238E27FC236}">
                    <a16:creationId xmlns:a16="http://schemas.microsoft.com/office/drawing/2014/main" id="{167EB146-D5F2-D798-2C99-301396EE2ED8}"/>
                  </a:ext>
                </a:extLst>
              </p:cNvPr>
              <p:cNvSpPr/>
              <p:nvPr/>
            </p:nvSpPr>
            <p:spPr>
              <a:xfrm>
                <a:off x="0" y="0"/>
                <a:ext cx="379730" cy="576938"/>
              </a:xfrm>
              <a:custGeom>
                <a:avLst/>
                <a:gdLst/>
                <a:ahLst/>
                <a:cxnLst/>
                <a:rect l="l" t="t" r="r" b="b"/>
                <a:pathLst>
                  <a:path w="379730" h="576938">
                    <a:moveTo>
                      <a:pt x="0" y="0"/>
                    </a:moveTo>
                    <a:lnTo>
                      <a:pt x="379730" y="0"/>
                    </a:lnTo>
                    <a:lnTo>
                      <a:pt x="379730" y="576938"/>
                    </a:lnTo>
                    <a:lnTo>
                      <a:pt x="0" y="57693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BE" sz="1200"/>
              </a:p>
            </p:txBody>
          </p:sp>
          <p:grpSp>
            <p:nvGrpSpPr>
              <p:cNvPr id="115" name="Group 110">
                <a:extLst>
                  <a:ext uri="{FF2B5EF4-FFF2-40B4-BE49-F238E27FC236}">
                    <a16:creationId xmlns:a16="http://schemas.microsoft.com/office/drawing/2014/main" id="{35D9F226-3110-6393-98ED-44BE3C90C548}"/>
                  </a:ext>
                </a:extLst>
              </p:cNvPr>
              <p:cNvGrpSpPr/>
              <p:nvPr/>
            </p:nvGrpSpPr>
            <p:grpSpPr>
              <a:xfrm>
                <a:off x="47670" y="39763"/>
                <a:ext cx="284390" cy="284390"/>
                <a:chOff x="0" y="0"/>
                <a:chExt cx="812800" cy="812800"/>
              </a:xfrm>
            </p:grpSpPr>
            <p:sp>
              <p:nvSpPr>
                <p:cNvPr id="117" name="Freeform 111">
                  <a:extLst>
                    <a:ext uri="{FF2B5EF4-FFF2-40B4-BE49-F238E27FC236}">
                      <a16:creationId xmlns:a16="http://schemas.microsoft.com/office/drawing/2014/main" id="{25ACA31A-C071-D0F4-397A-52BD12284BD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fr-BE" sz="1200"/>
                </a:p>
              </p:txBody>
            </p:sp>
            <p:sp>
              <p:nvSpPr>
                <p:cNvPr id="118" name="TextBox 112">
                  <a:extLst>
                    <a:ext uri="{FF2B5EF4-FFF2-40B4-BE49-F238E27FC236}">
                      <a16:creationId xmlns:a16="http://schemas.microsoft.com/office/drawing/2014/main" id="{2F64E0CA-D167-DF9E-3214-7F476197F2AC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2239"/>
                    </a:lnSpc>
                  </a:pPr>
                  <a:endParaRPr sz="1200"/>
                </a:p>
              </p:txBody>
            </p:sp>
          </p:grpSp>
          <p:sp>
            <p:nvSpPr>
              <p:cNvPr id="116" name="TextBox 113">
                <a:extLst>
                  <a:ext uri="{FF2B5EF4-FFF2-40B4-BE49-F238E27FC236}">
                    <a16:creationId xmlns:a16="http://schemas.microsoft.com/office/drawing/2014/main" id="{0175A838-0613-403E-47D8-225F4E2F50B6}"/>
                  </a:ext>
                </a:extLst>
              </p:cNvPr>
              <p:cNvSpPr txBox="1"/>
              <p:nvPr/>
            </p:nvSpPr>
            <p:spPr>
              <a:xfrm>
                <a:off x="74062" y="43718"/>
                <a:ext cx="231606" cy="26456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118"/>
                  </a:lnSpc>
                </a:pPr>
                <a:r>
                  <a:rPr lang="en-US" sz="799" b="1">
                    <a:solidFill>
                      <a:srgbClr val="DD026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1</a:t>
                </a:r>
              </a:p>
            </p:txBody>
          </p:sp>
        </p:grpSp>
        <p:grpSp>
          <p:nvGrpSpPr>
            <p:cNvPr id="119" name="Group 114">
              <a:extLst>
                <a:ext uri="{FF2B5EF4-FFF2-40B4-BE49-F238E27FC236}">
                  <a16:creationId xmlns:a16="http://schemas.microsoft.com/office/drawing/2014/main" id="{5E7ACB25-7F8C-D3DB-E7B8-0B08023C9BDA}"/>
                </a:ext>
              </a:extLst>
            </p:cNvPr>
            <p:cNvGrpSpPr/>
            <p:nvPr/>
          </p:nvGrpSpPr>
          <p:grpSpPr>
            <a:xfrm>
              <a:off x="7769559" y="5168066"/>
              <a:ext cx="189865" cy="288469"/>
              <a:chOff x="0" y="0"/>
              <a:chExt cx="379730" cy="576938"/>
            </a:xfrm>
          </p:grpSpPr>
          <p:sp>
            <p:nvSpPr>
              <p:cNvPr id="120" name="Freeform 115">
                <a:extLst>
                  <a:ext uri="{FF2B5EF4-FFF2-40B4-BE49-F238E27FC236}">
                    <a16:creationId xmlns:a16="http://schemas.microsoft.com/office/drawing/2014/main" id="{828A94E8-DA60-DFE3-DBD1-D23439CE445F}"/>
                  </a:ext>
                </a:extLst>
              </p:cNvPr>
              <p:cNvSpPr/>
              <p:nvPr/>
            </p:nvSpPr>
            <p:spPr>
              <a:xfrm>
                <a:off x="0" y="0"/>
                <a:ext cx="379730" cy="576938"/>
              </a:xfrm>
              <a:custGeom>
                <a:avLst/>
                <a:gdLst/>
                <a:ahLst/>
                <a:cxnLst/>
                <a:rect l="l" t="t" r="r" b="b"/>
                <a:pathLst>
                  <a:path w="379730" h="576938">
                    <a:moveTo>
                      <a:pt x="0" y="0"/>
                    </a:moveTo>
                    <a:lnTo>
                      <a:pt x="379730" y="0"/>
                    </a:lnTo>
                    <a:lnTo>
                      <a:pt x="379730" y="576938"/>
                    </a:lnTo>
                    <a:lnTo>
                      <a:pt x="0" y="57693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BE" sz="1200"/>
              </a:p>
            </p:txBody>
          </p:sp>
          <p:grpSp>
            <p:nvGrpSpPr>
              <p:cNvPr id="121" name="Group 116">
                <a:extLst>
                  <a:ext uri="{FF2B5EF4-FFF2-40B4-BE49-F238E27FC236}">
                    <a16:creationId xmlns:a16="http://schemas.microsoft.com/office/drawing/2014/main" id="{777A3E03-1276-1292-440C-BC2EED789E01}"/>
                  </a:ext>
                </a:extLst>
              </p:cNvPr>
              <p:cNvGrpSpPr/>
              <p:nvPr/>
            </p:nvGrpSpPr>
            <p:grpSpPr>
              <a:xfrm>
                <a:off x="54759" y="39139"/>
                <a:ext cx="270213" cy="270213"/>
                <a:chOff x="0" y="0"/>
                <a:chExt cx="812800" cy="812800"/>
              </a:xfrm>
            </p:grpSpPr>
            <p:sp>
              <p:nvSpPr>
                <p:cNvPr id="123" name="Freeform 117">
                  <a:extLst>
                    <a:ext uri="{FF2B5EF4-FFF2-40B4-BE49-F238E27FC236}">
                      <a16:creationId xmlns:a16="http://schemas.microsoft.com/office/drawing/2014/main" id="{F02201C9-CE66-19BB-9EAD-A2C17FC70F5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fr-BE" sz="1200"/>
                </a:p>
              </p:txBody>
            </p:sp>
            <p:sp>
              <p:nvSpPr>
                <p:cNvPr id="124" name="TextBox 118">
                  <a:extLst>
                    <a:ext uri="{FF2B5EF4-FFF2-40B4-BE49-F238E27FC236}">
                      <a16:creationId xmlns:a16="http://schemas.microsoft.com/office/drawing/2014/main" id="{6B89AFA3-871F-E57A-F538-5F89876AF74E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2239"/>
                    </a:lnSpc>
                  </a:pPr>
                  <a:endParaRPr sz="1200"/>
                </a:p>
              </p:txBody>
            </p:sp>
          </p:grpSp>
          <p:sp>
            <p:nvSpPr>
              <p:cNvPr id="122" name="TextBox 119">
                <a:extLst>
                  <a:ext uri="{FF2B5EF4-FFF2-40B4-BE49-F238E27FC236}">
                    <a16:creationId xmlns:a16="http://schemas.microsoft.com/office/drawing/2014/main" id="{EA13C131-D8F0-A486-5716-B55B91B3C1C1}"/>
                  </a:ext>
                </a:extLst>
              </p:cNvPr>
              <p:cNvSpPr txBox="1"/>
              <p:nvPr/>
            </p:nvSpPr>
            <p:spPr>
              <a:xfrm>
                <a:off x="79836" y="52446"/>
                <a:ext cx="220060" cy="26186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062"/>
                  </a:lnSpc>
                </a:pPr>
                <a:r>
                  <a:rPr lang="en-US" sz="759" b="1">
                    <a:solidFill>
                      <a:srgbClr val="9DC42A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1</a:t>
                </a:r>
              </a:p>
            </p:txBody>
          </p:sp>
        </p:grpSp>
        <p:grpSp>
          <p:nvGrpSpPr>
            <p:cNvPr id="125" name="Group 120">
              <a:extLst>
                <a:ext uri="{FF2B5EF4-FFF2-40B4-BE49-F238E27FC236}">
                  <a16:creationId xmlns:a16="http://schemas.microsoft.com/office/drawing/2014/main" id="{211A29A6-53D7-0A5B-9E32-752958C2D59C}"/>
                </a:ext>
              </a:extLst>
            </p:cNvPr>
            <p:cNvGrpSpPr/>
            <p:nvPr/>
          </p:nvGrpSpPr>
          <p:grpSpPr>
            <a:xfrm>
              <a:off x="8274939" y="5177021"/>
              <a:ext cx="235660" cy="288469"/>
              <a:chOff x="-166107" y="17910"/>
              <a:chExt cx="471319" cy="576938"/>
            </a:xfrm>
          </p:grpSpPr>
          <p:sp>
            <p:nvSpPr>
              <p:cNvPr id="126" name="Freeform 121">
                <a:extLst>
                  <a:ext uri="{FF2B5EF4-FFF2-40B4-BE49-F238E27FC236}">
                    <a16:creationId xmlns:a16="http://schemas.microsoft.com/office/drawing/2014/main" id="{2EB5E6F7-1A00-0F1C-C32C-118B324888A7}"/>
                  </a:ext>
                </a:extLst>
              </p:cNvPr>
              <p:cNvSpPr/>
              <p:nvPr/>
            </p:nvSpPr>
            <p:spPr>
              <a:xfrm>
                <a:off x="-166107" y="17910"/>
                <a:ext cx="379730" cy="576938"/>
              </a:xfrm>
              <a:custGeom>
                <a:avLst/>
                <a:gdLst/>
                <a:ahLst/>
                <a:cxnLst/>
                <a:rect l="l" t="t" r="r" b="b"/>
                <a:pathLst>
                  <a:path w="379730" h="576938">
                    <a:moveTo>
                      <a:pt x="0" y="0"/>
                    </a:moveTo>
                    <a:lnTo>
                      <a:pt x="379730" y="0"/>
                    </a:lnTo>
                    <a:lnTo>
                      <a:pt x="379730" y="576938"/>
                    </a:lnTo>
                    <a:lnTo>
                      <a:pt x="0" y="57693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BE" sz="1200"/>
              </a:p>
            </p:txBody>
          </p:sp>
          <p:grpSp>
            <p:nvGrpSpPr>
              <p:cNvPr id="127" name="Group 122">
                <a:extLst>
                  <a:ext uri="{FF2B5EF4-FFF2-40B4-BE49-F238E27FC236}">
                    <a16:creationId xmlns:a16="http://schemas.microsoft.com/office/drawing/2014/main" id="{95E595FF-A528-1CDD-C9A8-25D89DA52D35}"/>
                  </a:ext>
                </a:extLst>
              </p:cNvPr>
              <p:cNvGrpSpPr/>
              <p:nvPr/>
            </p:nvGrpSpPr>
            <p:grpSpPr>
              <a:xfrm>
                <a:off x="-122000" y="43302"/>
                <a:ext cx="427212" cy="291478"/>
                <a:chOff x="-498775" y="38100"/>
                <a:chExt cx="1235375" cy="842871"/>
              </a:xfrm>
            </p:grpSpPr>
            <p:sp>
              <p:nvSpPr>
                <p:cNvPr id="129" name="Freeform 123">
                  <a:extLst>
                    <a:ext uri="{FF2B5EF4-FFF2-40B4-BE49-F238E27FC236}">
                      <a16:creationId xmlns:a16="http://schemas.microsoft.com/office/drawing/2014/main" id="{6C187748-3AE6-760F-7080-D187AB01291B}"/>
                    </a:ext>
                  </a:extLst>
                </p:cNvPr>
                <p:cNvSpPr/>
                <p:nvPr/>
              </p:nvSpPr>
              <p:spPr>
                <a:xfrm>
                  <a:off x="-498775" y="68171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fr-BE" sz="1200"/>
                </a:p>
              </p:txBody>
            </p:sp>
            <p:sp>
              <p:nvSpPr>
                <p:cNvPr id="130" name="TextBox 124">
                  <a:extLst>
                    <a:ext uri="{FF2B5EF4-FFF2-40B4-BE49-F238E27FC236}">
                      <a16:creationId xmlns:a16="http://schemas.microsoft.com/office/drawing/2014/main" id="{A7375B34-0901-AFD6-7BE3-68E6404920F8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2240"/>
                    </a:lnSpc>
                  </a:pPr>
                  <a:endParaRPr sz="1200"/>
                </a:p>
              </p:txBody>
            </p:sp>
          </p:grpSp>
          <p:sp>
            <p:nvSpPr>
              <p:cNvPr id="128" name="TextBox 125">
                <a:extLst>
                  <a:ext uri="{FF2B5EF4-FFF2-40B4-BE49-F238E27FC236}">
                    <a16:creationId xmlns:a16="http://schemas.microsoft.com/office/drawing/2014/main" id="{BCF6BDF4-B33D-6AA9-067E-B280E9BF005E}"/>
                  </a:ext>
                </a:extLst>
              </p:cNvPr>
              <p:cNvSpPr txBox="1"/>
              <p:nvPr/>
            </p:nvSpPr>
            <p:spPr>
              <a:xfrm>
                <a:off x="-113494" y="70988"/>
                <a:ext cx="228910" cy="2637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105"/>
                  </a:lnSpc>
                </a:pPr>
                <a:r>
                  <a:rPr lang="en-US" sz="789" b="1">
                    <a:solidFill>
                      <a:srgbClr val="63A7DA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4</a:t>
                </a:r>
              </a:p>
            </p:txBody>
          </p:sp>
        </p:grpSp>
        <p:grpSp>
          <p:nvGrpSpPr>
            <p:cNvPr id="131" name="Group 126">
              <a:extLst>
                <a:ext uri="{FF2B5EF4-FFF2-40B4-BE49-F238E27FC236}">
                  <a16:creationId xmlns:a16="http://schemas.microsoft.com/office/drawing/2014/main" id="{11F89D7C-FF46-E452-72B5-EC92075AB268}"/>
                </a:ext>
              </a:extLst>
            </p:cNvPr>
            <p:cNvGrpSpPr/>
            <p:nvPr/>
          </p:nvGrpSpPr>
          <p:grpSpPr>
            <a:xfrm>
              <a:off x="6934104" y="2559117"/>
              <a:ext cx="189865" cy="288470"/>
              <a:chOff x="-1" y="-1"/>
              <a:chExt cx="379729" cy="576939"/>
            </a:xfrm>
          </p:grpSpPr>
          <p:sp>
            <p:nvSpPr>
              <p:cNvPr id="132" name="Freeform 127">
                <a:extLst>
                  <a:ext uri="{FF2B5EF4-FFF2-40B4-BE49-F238E27FC236}">
                    <a16:creationId xmlns:a16="http://schemas.microsoft.com/office/drawing/2014/main" id="{43F3AAFB-9C77-E5C0-40F3-EA6F697040EF}"/>
                  </a:ext>
                </a:extLst>
              </p:cNvPr>
              <p:cNvSpPr/>
              <p:nvPr/>
            </p:nvSpPr>
            <p:spPr>
              <a:xfrm>
                <a:off x="-1" y="-1"/>
                <a:ext cx="379729" cy="576939"/>
              </a:xfrm>
              <a:custGeom>
                <a:avLst/>
                <a:gdLst/>
                <a:ahLst/>
                <a:cxnLst/>
                <a:rect l="l" t="t" r="r" b="b"/>
                <a:pathLst>
                  <a:path w="379730" h="576938">
                    <a:moveTo>
                      <a:pt x="0" y="0"/>
                    </a:moveTo>
                    <a:lnTo>
                      <a:pt x="379730" y="0"/>
                    </a:lnTo>
                    <a:lnTo>
                      <a:pt x="379730" y="576938"/>
                    </a:lnTo>
                    <a:lnTo>
                      <a:pt x="0" y="57693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BE" sz="1200"/>
              </a:p>
            </p:txBody>
          </p:sp>
          <p:grpSp>
            <p:nvGrpSpPr>
              <p:cNvPr id="133" name="Group 128">
                <a:extLst>
                  <a:ext uri="{FF2B5EF4-FFF2-40B4-BE49-F238E27FC236}">
                    <a16:creationId xmlns:a16="http://schemas.microsoft.com/office/drawing/2014/main" id="{DC5F210B-D4D9-4EA6-D9C6-8D64F99A8172}"/>
                  </a:ext>
                </a:extLst>
              </p:cNvPr>
              <p:cNvGrpSpPr/>
              <p:nvPr/>
            </p:nvGrpSpPr>
            <p:grpSpPr>
              <a:xfrm>
                <a:off x="47670" y="39763"/>
                <a:ext cx="284390" cy="284390"/>
                <a:chOff x="0" y="0"/>
                <a:chExt cx="812800" cy="812800"/>
              </a:xfrm>
            </p:grpSpPr>
            <p:sp>
              <p:nvSpPr>
                <p:cNvPr id="135" name="Freeform 129">
                  <a:extLst>
                    <a:ext uri="{FF2B5EF4-FFF2-40B4-BE49-F238E27FC236}">
                      <a16:creationId xmlns:a16="http://schemas.microsoft.com/office/drawing/2014/main" id="{F79C2913-3318-BE97-F3B9-8416657FC84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fr-BE" sz="1200"/>
                </a:p>
              </p:txBody>
            </p:sp>
            <p:sp>
              <p:nvSpPr>
                <p:cNvPr id="136" name="TextBox 130">
                  <a:extLst>
                    <a:ext uri="{FF2B5EF4-FFF2-40B4-BE49-F238E27FC236}">
                      <a16:creationId xmlns:a16="http://schemas.microsoft.com/office/drawing/2014/main" id="{EEADF5F8-5D3F-F9D1-41CE-AE50467DA24D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2239"/>
                    </a:lnSpc>
                  </a:pPr>
                  <a:endParaRPr sz="1200"/>
                </a:p>
              </p:txBody>
            </p:sp>
          </p:grpSp>
          <p:sp>
            <p:nvSpPr>
              <p:cNvPr id="134" name="TextBox 131">
                <a:extLst>
                  <a:ext uri="{FF2B5EF4-FFF2-40B4-BE49-F238E27FC236}">
                    <a16:creationId xmlns:a16="http://schemas.microsoft.com/office/drawing/2014/main" id="{40F4C979-7637-B02C-8C25-74E81419DD55}"/>
                  </a:ext>
                </a:extLst>
              </p:cNvPr>
              <p:cNvSpPr txBox="1"/>
              <p:nvPr/>
            </p:nvSpPr>
            <p:spPr>
              <a:xfrm>
                <a:off x="74062" y="43718"/>
                <a:ext cx="231606" cy="26456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118"/>
                  </a:lnSpc>
                </a:pPr>
                <a:r>
                  <a:rPr lang="en-US" sz="799" b="1">
                    <a:solidFill>
                      <a:srgbClr val="DD026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1</a:t>
                </a:r>
              </a:p>
            </p:txBody>
          </p:sp>
        </p:grpSp>
        <p:grpSp>
          <p:nvGrpSpPr>
            <p:cNvPr id="137" name="Group 132">
              <a:extLst>
                <a:ext uri="{FF2B5EF4-FFF2-40B4-BE49-F238E27FC236}">
                  <a16:creationId xmlns:a16="http://schemas.microsoft.com/office/drawing/2014/main" id="{70CDEED0-0EC3-66A4-9A24-FA4C2162FC48}"/>
                </a:ext>
              </a:extLst>
            </p:cNvPr>
            <p:cNvGrpSpPr/>
            <p:nvPr/>
          </p:nvGrpSpPr>
          <p:grpSpPr>
            <a:xfrm>
              <a:off x="6934105" y="2991821"/>
              <a:ext cx="189865" cy="288469"/>
              <a:chOff x="0" y="0"/>
              <a:chExt cx="379730" cy="576938"/>
            </a:xfrm>
          </p:grpSpPr>
          <p:sp>
            <p:nvSpPr>
              <p:cNvPr id="138" name="Freeform 133">
                <a:extLst>
                  <a:ext uri="{FF2B5EF4-FFF2-40B4-BE49-F238E27FC236}">
                    <a16:creationId xmlns:a16="http://schemas.microsoft.com/office/drawing/2014/main" id="{999B1BA8-5DDF-60C2-86E0-77A584365535}"/>
                  </a:ext>
                </a:extLst>
              </p:cNvPr>
              <p:cNvSpPr/>
              <p:nvPr/>
            </p:nvSpPr>
            <p:spPr>
              <a:xfrm>
                <a:off x="0" y="0"/>
                <a:ext cx="379730" cy="576938"/>
              </a:xfrm>
              <a:custGeom>
                <a:avLst/>
                <a:gdLst/>
                <a:ahLst/>
                <a:cxnLst/>
                <a:rect l="l" t="t" r="r" b="b"/>
                <a:pathLst>
                  <a:path w="379730" h="576938">
                    <a:moveTo>
                      <a:pt x="0" y="0"/>
                    </a:moveTo>
                    <a:lnTo>
                      <a:pt x="379730" y="0"/>
                    </a:lnTo>
                    <a:lnTo>
                      <a:pt x="379730" y="576938"/>
                    </a:lnTo>
                    <a:lnTo>
                      <a:pt x="0" y="57693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BE" sz="1200"/>
              </a:p>
            </p:txBody>
          </p:sp>
          <p:grpSp>
            <p:nvGrpSpPr>
              <p:cNvPr id="139" name="Group 134">
                <a:extLst>
                  <a:ext uri="{FF2B5EF4-FFF2-40B4-BE49-F238E27FC236}">
                    <a16:creationId xmlns:a16="http://schemas.microsoft.com/office/drawing/2014/main" id="{6AFFD956-4FEE-19B7-9596-2C6072DF8FD1}"/>
                  </a:ext>
                </a:extLst>
              </p:cNvPr>
              <p:cNvGrpSpPr/>
              <p:nvPr/>
            </p:nvGrpSpPr>
            <p:grpSpPr>
              <a:xfrm>
                <a:off x="54759" y="39139"/>
                <a:ext cx="270213" cy="270213"/>
                <a:chOff x="0" y="0"/>
                <a:chExt cx="812800" cy="812800"/>
              </a:xfrm>
            </p:grpSpPr>
            <p:sp>
              <p:nvSpPr>
                <p:cNvPr id="141" name="Freeform 135">
                  <a:extLst>
                    <a:ext uri="{FF2B5EF4-FFF2-40B4-BE49-F238E27FC236}">
                      <a16:creationId xmlns:a16="http://schemas.microsoft.com/office/drawing/2014/main" id="{6B530A32-02CD-19FE-FCFD-D74ECD63809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fr-BE" sz="1200"/>
                </a:p>
              </p:txBody>
            </p:sp>
            <p:sp>
              <p:nvSpPr>
                <p:cNvPr id="142" name="TextBox 136">
                  <a:extLst>
                    <a:ext uri="{FF2B5EF4-FFF2-40B4-BE49-F238E27FC236}">
                      <a16:creationId xmlns:a16="http://schemas.microsoft.com/office/drawing/2014/main" id="{497C7974-D189-8F10-2234-5B6D7411CCAB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2239"/>
                    </a:lnSpc>
                  </a:pPr>
                  <a:endParaRPr sz="1200"/>
                </a:p>
              </p:txBody>
            </p:sp>
          </p:grpSp>
          <p:sp>
            <p:nvSpPr>
              <p:cNvPr id="140" name="TextBox 137">
                <a:extLst>
                  <a:ext uri="{FF2B5EF4-FFF2-40B4-BE49-F238E27FC236}">
                    <a16:creationId xmlns:a16="http://schemas.microsoft.com/office/drawing/2014/main" id="{A29D50F8-4187-5E5E-D08F-3E27C6F5C0D1}"/>
                  </a:ext>
                </a:extLst>
              </p:cNvPr>
              <p:cNvSpPr txBox="1"/>
              <p:nvPr/>
            </p:nvSpPr>
            <p:spPr>
              <a:xfrm>
                <a:off x="79836" y="52446"/>
                <a:ext cx="220060" cy="26186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062"/>
                  </a:lnSpc>
                </a:pPr>
                <a:r>
                  <a:rPr lang="en-US" sz="759" b="1">
                    <a:solidFill>
                      <a:srgbClr val="9DC42A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1</a:t>
                </a:r>
              </a:p>
            </p:txBody>
          </p:sp>
        </p:grpSp>
        <p:grpSp>
          <p:nvGrpSpPr>
            <p:cNvPr id="143" name="Group 138">
              <a:extLst>
                <a:ext uri="{FF2B5EF4-FFF2-40B4-BE49-F238E27FC236}">
                  <a16:creationId xmlns:a16="http://schemas.microsoft.com/office/drawing/2014/main" id="{41539135-1570-5A50-6D32-A3FDF2A9573A}"/>
                </a:ext>
              </a:extLst>
            </p:cNvPr>
            <p:cNvGrpSpPr/>
            <p:nvPr/>
          </p:nvGrpSpPr>
          <p:grpSpPr>
            <a:xfrm>
              <a:off x="7241445" y="2941021"/>
              <a:ext cx="189865" cy="288469"/>
              <a:chOff x="0" y="0"/>
              <a:chExt cx="379730" cy="576938"/>
            </a:xfrm>
          </p:grpSpPr>
          <p:sp>
            <p:nvSpPr>
              <p:cNvPr id="144" name="Freeform 139">
                <a:extLst>
                  <a:ext uri="{FF2B5EF4-FFF2-40B4-BE49-F238E27FC236}">
                    <a16:creationId xmlns:a16="http://schemas.microsoft.com/office/drawing/2014/main" id="{21F30806-9911-BED1-F783-8FC7AB3D97A1}"/>
                  </a:ext>
                </a:extLst>
              </p:cNvPr>
              <p:cNvSpPr/>
              <p:nvPr/>
            </p:nvSpPr>
            <p:spPr>
              <a:xfrm>
                <a:off x="0" y="0"/>
                <a:ext cx="379730" cy="576938"/>
              </a:xfrm>
              <a:custGeom>
                <a:avLst/>
                <a:gdLst/>
                <a:ahLst/>
                <a:cxnLst/>
                <a:rect l="l" t="t" r="r" b="b"/>
                <a:pathLst>
                  <a:path w="379730" h="576938">
                    <a:moveTo>
                      <a:pt x="0" y="0"/>
                    </a:moveTo>
                    <a:lnTo>
                      <a:pt x="379730" y="0"/>
                    </a:lnTo>
                    <a:lnTo>
                      <a:pt x="379730" y="576938"/>
                    </a:lnTo>
                    <a:lnTo>
                      <a:pt x="0" y="57693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BE" sz="1200"/>
              </a:p>
            </p:txBody>
          </p:sp>
          <p:grpSp>
            <p:nvGrpSpPr>
              <p:cNvPr id="145" name="Group 140">
                <a:extLst>
                  <a:ext uri="{FF2B5EF4-FFF2-40B4-BE49-F238E27FC236}">
                    <a16:creationId xmlns:a16="http://schemas.microsoft.com/office/drawing/2014/main" id="{D03176B2-D2C2-3BD8-E24B-EE2F9891FAE4}"/>
                  </a:ext>
                </a:extLst>
              </p:cNvPr>
              <p:cNvGrpSpPr/>
              <p:nvPr/>
            </p:nvGrpSpPr>
            <p:grpSpPr>
              <a:xfrm>
                <a:off x="50484" y="30126"/>
                <a:ext cx="281079" cy="281079"/>
                <a:chOff x="0" y="0"/>
                <a:chExt cx="812800" cy="812800"/>
              </a:xfrm>
            </p:grpSpPr>
            <p:sp>
              <p:nvSpPr>
                <p:cNvPr id="147" name="Freeform 141">
                  <a:extLst>
                    <a:ext uri="{FF2B5EF4-FFF2-40B4-BE49-F238E27FC236}">
                      <a16:creationId xmlns:a16="http://schemas.microsoft.com/office/drawing/2014/main" id="{96613939-471E-FDD1-026C-888EE64E5D6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fr-BE" sz="1200"/>
                </a:p>
              </p:txBody>
            </p:sp>
            <p:sp>
              <p:nvSpPr>
                <p:cNvPr id="148" name="TextBox 142">
                  <a:extLst>
                    <a:ext uri="{FF2B5EF4-FFF2-40B4-BE49-F238E27FC236}">
                      <a16:creationId xmlns:a16="http://schemas.microsoft.com/office/drawing/2014/main" id="{3B0F5E19-73DA-906C-111C-1A0C02FB5301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2240"/>
                    </a:lnSpc>
                  </a:pPr>
                  <a:endParaRPr sz="1200"/>
                </a:p>
              </p:txBody>
            </p:sp>
          </p:grpSp>
          <p:sp>
            <p:nvSpPr>
              <p:cNvPr id="146" name="TextBox 143">
                <a:extLst>
                  <a:ext uri="{FF2B5EF4-FFF2-40B4-BE49-F238E27FC236}">
                    <a16:creationId xmlns:a16="http://schemas.microsoft.com/office/drawing/2014/main" id="{47B4718F-2B21-492B-6C3B-2936F6A5508B}"/>
                  </a:ext>
                </a:extLst>
              </p:cNvPr>
              <p:cNvSpPr txBox="1"/>
              <p:nvPr/>
            </p:nvSpPr>
            <p:spPr>
              <a:xfrm>
                <a:off x="75410" y="33812"/>
                <a:ext cx="228910" cy="26379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105"/>
                  </a:lnSpc>
                </a:pPr>
                <a:r>
                  <a:rPr lang="en-US" sz="789" b="1">
                    <a:solidFill>
                      <a:srgbClr val="63A7DA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4</a:t>
                </a:r>
              </a:p>
            </p:txBody>
          </p:sp>
        </p:grpSp>
        <p:grpSp>
          <p:nvGrpSpPr>
            <p:cNvPr id="149" name="Group 144">
              <a:extLst>
                <a:ext uri="{FF2B5EF4-FFF2-40B4-BE49-F238E27FC236}">
                  <a16:creationId xmlns:a16="http://schemas.microsoft.com/office/drawing/2014/main" id="{5905877B-C711-9EB9-9716-A423C330E188}"/>
                </a:ext>
              </a:extLst>
            </p:cNvPr>
            <p:cNvGrpSpPr/>
            <p:nvPr/>
          </p:nvGrpSpPr>
          <p:grpSpPr>
            <a:xfrm>
              <a:off x="8074852" y="2304243"/>
              <a:ext cx="189865" cy="288469"/>
              <a:chOff x="0" y="0"/>
              <a:chExt cx="379730" cy="576938"/>
            </a:xfrm>
          </p:grpSpPr>
          <p:sp>
            <p:nvSpPr>
              <p:cNvPr id="150" name="Freeform 145">
                <a:extLst>
                  <a:ext uri="{FF2B5EF4-FFF2-40B4-BE49-F238E27FC236}">
                    <a16:creationId xmlns:a16="http://schemas.microsoft.com/office/drawing/2014/main" id="{FAD143A8-2311-0BC5-5D55-4DB8DB69D4DC}"/>
                  </a:ext>
                </a:extLst>
              </p:cNvPr>
              <p:cNvSpPr/>
              <p:nvPr/>
            </p:nvSpPr>
            <p:spPr>
              <a:xfrm>
                <a:off x="0" y="0"/>
                <a:ext cx="379730" cy="576938"/>
              </a:xfrm>
              <a:custGeom>
                <a:avLst/>
                <a:gdLst/>
                <a:ahLst/>
                <a:cxnLst/>
                <a:rect l="l" t="t" r="r" b="b"/>
                <a:pathLst>
                  <a:path w="379730" h="576938">
                    <a:moveTo>
                      <a:pt x="0" y="0"/>
                    </a:moveTo>
                    <a:lnTo>
                      <a:pt x="379730" y="0"/>
                    </a:lnTo>
                    <a:lnTo>
                      <a:pt x="379730" y="576938"/>
                    </a:lnTo>
                    <a:lnTo>
                      <a:pt x="0" y="57693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BE" sz="1200"/>
              </a:p>
            </p:txBody>
          </p:sp>
          <p:grpSp>
            <p:nvGrpSpPr>
              <p:cNvPr id="151" name="Group 146">
                <a:extLst>
                  <a:ext uri="{FF2B5EF4-FFF2-40B4-BE49-F238E27FC236}">
                    <a16:creationId xmlns:a16="http://schemas.microsoft.com/office/drawing/2014/main" id="{D9163565-E709-086E-B0E3-3B8F6F2C5306}"/>
                  </a:ext>
                </a:extLst>
              </p:cNvPr>
              <p:cNvGrpSpPr/>
              <p:nvPr/>
            </p:nvGrpSpPr>
            <p:grpSpPr>
              <a:xfrm>
                <a:off x="47670" y="39763"/>
                <a:ext cx="284390" cy="284390"/>
                <a:chOff x="0" y="0"/>
                <a:chExt cx="812800" cy="812800"/>
              </a:xfrm>
            </p:grpSpPr>
            <p:sp>
              <p:nvSpPr>
                <p:cNvPr id="153" name="Freeform 147">
                  <a:extLst>
                    <a:ext uri="{FF2B5EF4-FFF2-40B4-BE49-F238E27FC236}">
                      <a16:creationId xmlns:a16="http://schemas.microsoft.com/office/drawing/2014/main" id="{D21C859F-2991-84E4-48F4-3B2B635BF81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fr-BE" sz="1200"/>
                </a:p>
              </p:txBody>
            </p:sp>
            <p:sp>
              <p:nvSpPr>
                <p:cNvPr id="154" name="TextBox 148">
                  <a:extLst>
                    <a:ext uri="{FF2B5EF4-FFF2-40B4-BE49-F238E27FC236}">
                      <a16:creationId xmlns:a16="http://schemas.microsoft.com/office/drawing/2014/main" id="{E8A3EAF3-513B-DD3F-90A3-2A03255DF948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2239"/>
                    </a:lnSpc>
                  </a:pPr>
                  <a:endParaRPr sz="1200"/>
                </a:p>
              </p:txBody>
            </p:sp>
          </p:grpSp>
          <p:sp>
            <p:nvSpPr>
              <p:cNvPr id="152" name="TextBox 149">
                <a:extLst>
                  <a:ext uri="{FF2B5EF4-FFF2-40B4-BE49-F238E27FC236}">
                    <a16:creationId xmlns:a16="http://schemas.microsoft.com/office/drawing/2014/main" id="{9C9B557A-7962-ED39-7BA9-E7D9CB2D4AF4}"/>
                  </a:ext>
                </a:extLst>
              </p:cNvPr>
              <p:cNvSpPr txBox="1"/>
              <p:nvPr/>
            </p:nvSpPr>
            <p:spPr>
              <a:xfrm>
                <a:off x="74062" y="43718"/>
                <a:ext cx="231606" cy="26456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118"/>
                  </a:lnSpc>
                </a:pPr>
                <a:r>
                  <a:rPr lang="en-US" sz="799" b="1">
                    <a:solidFill>
                      <a:srgbClr val="DD026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2</a:t>
                </a:r>
              </a:p>
            </p:txBody>
          </p:sp>
        </p:grpSp>
        <p:grpSp>
          <p:nvGrpSpPr>
            <p:cNvPr id="155" name="Group 150">
              <a:extLst>
                <a:ext uri="{FF2B5EF4-FFF2-40B4-BE49-F238E27FC236}">
                  <a16:creationId xmlns:a16="http://schemas.microsoft.com/office/drawing/2014/main" id="{8EF20E11-A317-5BD6-027B-9BC3AEC45DCD}"/>
                </a:ext>
              </a:extLst>
            </p:cNvPr>
            <p:cNvGrpSpPr/>
            <p:nvPr/>
          </p:nvGrpSpPr>
          <p:grpSpPr>
            <a:xfrm>
              <a:off x="7681500" y="2652551"/>
              <a:ext cx="189865" cy="288469"/>
              <a:chOff x="0" y="0"/>
              <a:chExt cx="379730" cy="576938"/>
            </a:xfrm>
          </p:grpSpPr>
          <p:sp>
            <p:nvSpPr>
              <p:cNvPr id="156" name="Freeform 151">
                <a:extLst>
                  <a:ext uri="{FF2B5EF4-FFF2-40B4-BE49-F238E27FC236}">
                    <a16:creationId xmlns:a16="http://schemas.microsoft.com/office/drawing/2014/main" id="{E66C22AF-BF8E-002B-6C53-8ABE5ACFE3AD}"/>
                  </a:ext>
                </a:extLst>
              </p:cNvPr>
              <p:cNvSpPr/>
              <p:nvPr/>
            </p:nvSpPr>
            <p:spPr>
              <a:xfrm>
                <a:off x="0" y="0"/>
                <a:ext cx="379730" cy="576938"/>
              </a:xfrm>
              <a:custGeom>
                <a:avLst/>
                <a:gdLst/>
                <a:ahLst/>
                <a:cxnLst/>
                <a:rect l="l" t="t" r="r" b="b"/>
                <a:pathLst>
                  <a:path w="379730" h="576938">
                    <a:moveTo>
                      <a:pt x="0" y="0"/>
                    </a:moveTo>
                    <a:lnTo>
                      <a:pt x="379730" y="0"/>
                    </a:lnTo>
                    <a:lnTo>
                      <a:pt x="379730" y="576938"/>
                    </a:lnTo>
                    <a:lnTo>
                      <a:pt x="0" y="57693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BE" sz="1200"/>
              </a:p>
            </p:txBody>
          </p:sp>
          <p:grpSp>
            <p:nvGrpSpPr>
              <p:cNvPr id="157" name="Group 152">
                <a:extLst>
                  <a:ext uri="{FF2B5EF4-FFF2-40B4-BE49-F238E27FC236}">
                    <a16:creationId xmlns:a16="http://schemas.microsoft.com/office/drawing/2014/main" id="{A772F947-F9F3-4C21-1C85-3830850524F8}"/>
                  </a:ext>
                </a:extLst>
              </p:cNvPr>
              <p:cNvGrpSpPr/>
              <p:nvPr/>
            </p:nvGrpSpPr>
            <p:grpSpPr>
              <a:xfrm>
                <a:off x="54759" y="39139"/>
                <a:ext cx="270213" cy="270213"/>
                <a:chOff x="0" y="0"/>
                <a:chExt cx="812800" cy="812800"/>
              </a:xfrm>
            </p:grpSpPr>
            <p:sp>
              <p:nvSpPr>
                <p:cNvPr id="159" name="Freeform 153">
                  <a:extLst>
                    <a:ext uri="{FF2B5EF4-FFF2-40B4-BE49-F238E27FC236}">
                      <a16:creationId xmlns:a16="http://schemas.microsoft.com/office/drawing/2014/main" id="{DA9DA42F-EB56-AA68-CB6A-CFB8A35C4FD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fr-BE" sz="1200"/>
                </a:p>
              </p:txBody>
            </p:sp>
            <p:sp>
              <p:nvSpPr>
                <p:cNvPr id="160" name="TextBox 154">
                  <a:extLst>
                    <a:ext uri="{FF2B5EF4-FFF2-40B4-BE49-F238E27FC236}">
                      <a16:creationId xmlns:a16="http://schemas.microsoft.com/office/drawing/2014/main" id="{4C97F4C6-5C0A-5BAE-28B9-F8C98C00527B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2239"/>
                    </a:lnSpc>
                  </a:pPr>
                  <a:endParaRPr sz="1200"/>
                </a:p>
              </p:txBody>
            </p:sp>
          </p:grpSp>
          <p:sp>
            <p:nvSpPr>
              <p:cNvPr id="158" name="TextBox 155">
                <a:extLst>
                  <a:ext uri="{FF2B5EF4-FFF2-40B4-BE49-F238E27FC236}">
                    <a16:creationId xmlns:a16="http://schemas.microsoft.com/office/drawing/2014/main" id="{E0C3F9A4-C40C-48DB-5151-E7FE5E5B0274}"/>
                  </a:ext>
                </a:extLst>
              </p:cNvPr>
              <p:cNvSpPr txBox="1"/>
              <p:nvPr/>
            </p:nvSpPr>
            <p:spPr>
              <a:xfrm>
                <a:off x="79836" y="52446"/>
                <a:ext cx="220060" cy="26186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062"/>
                  </a:lnSpc>
                </a:pPr>
                <a:r>
                  <a:rPr lang="en-US" sz="759" b="1">
                    <a:solidFill>
                      <a:srgbClr val="9DC42A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1</a:t>
                </a:r>
              </a:p>
            </p:txBody>
          </p:sp>
        </p:grpSp>
        <p:grpSp>
          <p:nvGrpSpPr>
            <p:cNvPr id="161" name="Group 156">
              <a:extLst>
                <a:ext uri="{FF2B5EF4-FFF2-40B4-BE49-F238E27FC236}">
                  <a16:creationId xmlns:a16="http://schemas.microsoft.com/office/drawing/2014/main" id="{E05FD3FD-DA8B-B68C-612D-71F6939D803D}"/>
                </a:ext>
              </a:extLst>
            </p:cNvPr>
            <p:cNvGrpSpPr/>
            <p:nvPr/>
          </p:nvGrpSpPr>
          <p:grpSpPr>
            <a:xfrm>
              <a:off x="8074852" y="2757812"/>
              <a:ext cx="189865" cy="288469"/>
              <a:chOff x="0" y="0"/>
              <a:chExt cx="379730" cy="576938"/>
            </a:xfrm>
          </p:grpSpPr>
          <p:sp>
            <p:nvSpPr>
              <p:cNvPr id="162" name="Freeform 157">
                <a:extLst>
                  <a:ext uri="{FF2B5EF4-FFF2-40B4-BE49-F238E27FC236}">
                    <a16:creationId xmlns:a16="http://schemas.microsoft.com/office/drawing/2014/main" id="{829E08E6-769E-6C80-97CD-9B9369E7A442}"/>
                  </a:ext>
                </a:extLst>
              </p:cNvPr>
              <p:cNvSpPr/>
              <p:nvPr/>
            </p:nvSpPr>
            <p:spPr>
              <a:xfrm>
                <a:off x="0" y="0"/>
                <a:ext cx="379730" cy="576938"/>
              </a:xfrm>
              <a:custGeom>
                <a:avLst/>
                <a:gdLst/>
                <a:ahLst/>
                <a:cxnLst/>
                <a:rect l="l" t="t" r="r" b="b"/>
                <a:pathLst>
                  <a:path w="379730" h="576938">
                    <a:moveTo>
                      <a:pt x="0" y="0"/>
                    </a:moveTo>
                    <a:lnTo>
                      <a:pt x="379730" y="0"/>
                    </a:lnTo>
                    <a:lnTo>
                      <a:pt x="379730" y="576938"/>
                    </a:lnTo>
                    <a:lnTo>
                      <a:pt x="0" y="57693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BE" sz="1200"/>
              </a:p>
            </p:txBody>
          </p:sp>
          <p:grpSp>
            <p:nvGrpSpPr>
              <p:cNvPr id="163" name="Group 158">
                <a:extLst>
                  <a:ext uri="{FF2B5EF4-FFF2-40B4-BE49-F238E27FC236}">
                    <a16:creationId xmlns:a16="http://schemas.microsoft.com/office/drawing/2014/main" id="{1E25A3F8-CDD4-F884-8D61-B1CD66EFD1F2}"/>
                  </a:ext>
                </a:extLst>
              </p:cNvPr>
              <p:cNvGrpSpPr/>
              <p:nvPr/>
            </p:nvGrpSpPr>
            <p:grpSpPr>
              <a:xfrm>
                <a:off x="50484" y="30126"/>
                <a:ext cx="281079" cy="281079"/>
                <a:chOff x="0" y="0"/>
                <a:chExt cx="812800" cy="812800"/>
              </a:xfrm>
            </p:grpSpPr>
            <p:sp>
              <p:nvSpPr>
                <p:cNvPr id="165" name="Freeform 159">
                  <a:extLst>
                    <a:ext uri="{FF2B5EF4-FFF2-40B4-BE49-F238E27FC236}">
                      <a16:creationId xmlns:a16="http://schemas.microsoft.com/office/drawing/2014/main" id="{2CAC4492-18E5-F139-FFF7-5A8DEC23CFE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fr-BE" sz="1200"/>
                </a:p>
              </p:txBody>
            </p:sp>
            <p:sp>
              <p:nvSpPr>
                <p:cNvPr id="166" name="TextBox 160">
                  <a:extLst>
                    <a:ext uri="{FF2B5EF4-FFF2-40B4-BE49-F238E27FC236}">
                      <a16:creationId xmlns:a16="http://schemas.microsoft.com/office/drawing/2014/main" id="{74A1D880-130E-F403-E80D-C9652FDA2C52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2240"/>
                    </a:lnSpc>
                  </a:pPr>
                  <a:endParaRPr sz="1200"/>
                </a:p>
              </p:txBody>
            </p:sp>
          </p:grpSp>
          <p:sp>
            <p:nvSpPr>
              <p:cNvPr id="164" name="TextBox 161">
                <a:extLst>
                  <a:ext uri="{FF2B5EF4-FFF2-40B4-BE49-F238E27FC236}">
                    <a16:creationId xmlns:a16="http://schemas.microsoft.com/office/drawing/2014/main" id="{975FE330-113F-9A96-E089-1576FB098CAE}"/>
                  </a:ext>
                </a:extLst>
              </p:cNvPr>
              <p:cNvSpPr txBox="1"/>
              <p:nvPr/>
            </p:nvSpPr>
            <p:spPr>
              <a:xfrm>
                <a:off x="75410" y="33812"/>
                <a:ext cx="228910" cy="26379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105"/>
                  </a:lnSpc>
                </a:pPr>
                <a:r>
                  <a:rPr lang="en-US" sz="789" b="1">
                    <a:solidFill>
                      <a:srgbClr val="63A7DA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3</a:t>
                </a:r>
              </a:p>
            </p:txBody>
          </p:sp>
        </p:grpSp>
        <p:grpSp>
          <p:nvGrpSpPr>
            <p:cNvPr id="167" name="Group 162">
              <a:extLst>
                <a:ext uri="{FF2B5EF4-FFF2-40B4-BE49-F238E27FC236}">
                  <a16:creationId xmlns:a16="http://schemas.microsoft.com/office/drawing/2014/main" id="{B1D6285F-E1C8-1317-C675-1B2593EA9A75}"/>
                </a:ext>
              </a:extLst>
            </p:cNvPr>
            <p:cNvGrpSpPr/>
            <p:nvPr/>
          </p:nvGrpSpPr>
          <p:grpSpPr>
            <a:xfrm>
              <a:off x="7205885" y="4006327"/>
              <a:ext cx="189865" cy="288469"/>
              <a:chOff x="0" y="0"/>
              <a:chExt cx="379730" cy="576938"/>
            </a:xfrm>
          </p:grpSpPr>
          <p:sp>
            <p:nvSpPr>
              <p:cNvPr id="168" name="Freeform 163">
                <a:extLst>
                  <a:ext uri="{FF2B5EF4-FFF2-40B4-BE49-F238E27FC236}">
                    <a16:creationId xmlns:a16="http://schemas.microsoft.com/office/drawing/2014/main" id="{FDDF8B12-D7D5-0CFF-3316-8B92E54F0AAD}"/>
                  </a:ext>
                </a:extLst>
              </p:cNvPr>
              <p:cNvSpPr/>
              <p:nvPr/>
            </p:nvSpPr>
            <p:spPr>
              <a:xfrm>
                <a:off x="0" y="0"/>
                <a:ext cx="379730" cy="576938"/>
              </a:xfrm>
              <a:custGeom>
                <a:avLst/>
                <a:gdLst/>
                <a:ahLst/>
                <a:cxnLst/>
                <a:rect l="l" t="t" r="r" b="b"/>
                <a:pathLst>
                  <a:path w="379730" h="576938">
                    <a:moveTo>
                      <a:pt x="0" y="0"/>
                    </a:moveTo>
                    <a:lnTo>
                      <a:pt x="379730" y="0"/>
                    </a:lnTo>
                    <a:lnTo>
                      <a:pt x="379730" y="576938"/>
                    </a:lnTo>
                    <a:lnTo>
                      <a:pt x="0" y="57693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BE" sz="1200"/>
              </a:p>
            </p:txBody>
          </p:sp>
          <p:grpSp>
            <p:nvGrpSpPr>
              <p:cNvPr id="169" name="Group 164">
                <a:extLst>
                  <a:ext uri="{FF2B5EF4-FFF2-40B4-BE49-F238E27FC236}">
                    <a16:creationId xmlns:a16="http://schemas.microsoft.com/office/drawing/2014/main" id="{70DB264A-B210-5CBC-0BFD-621E7306C72C}"/>
                  </a:ext>
                </a:extLst>
              </p:cNvPr>
              <p:cNvGrpSpPr/>
              <p:nvPr/>
            </p:nvGrpSpPr>
            <p:grpSpPr>
              <a:xfrm>
                <a:off x="54759" y="39139"/>
                <a:ext cx="270213" cy="270213"/>
                <a:chOff x="0" y="0"/>
                <a:chExt cx="812800" cy="812800"/>
              </a:xfrm>
            </p:grpSpPr>
            <p:sp>
              <p:nvSpPr>
                <p:cNvPr id="171" name="Freeform 165">
                  <a:extLst>
                    <a:ext uri="{FF2B5EF4-FFF2-40B4-BE49-F238E27FC236}">
                      <a16:creationId xmlns:a16="http://schemas.microsoft.com/office/drawing/2014/main" id="{8181782F-37D5-E9E4-D93B-69423868B3D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fr-BE" sz="1200"/>
                </a:p>
              </p:txBody>
            </p:sp>
            <p:sp>
              <p:nvSpPr>
                <p:cNvPr id="172" name="TextBox 166">
                  <a:extLst>
                    <a:ext uri="{FF2B5EF4-FFF2-40B4-BE49-F238E27FC236}">
                      <a16:creationId xmlns:a16="http://schemas.microsoft.com/office/drawing/2014/main" id="{405D9E07-025A-5B07-6510-ECC6FDB50D1C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2239"/>
                    </a:lnSpc>
                  </a:pPr>
                  <a:endParaRPr sz="1200"/>
                </a:p>
              </p:txBody>
            </p:sp>
          </p:grpSp>
          <p:sp>
            <p:nvSpPr>
              <p:cNvPr id="170" name="TextBox 167">
                <a:extLst>
                  <a:ext uri="{FF2B5EF4-FFF2-40B4-BE49-F238E27FC236}">
                    <a16:creationId xmlns:a16="http://schemas.microsoft.com/office/drawing/2014/main" id="{D62E5A9F-EE30-38AA-1491-45F6BFAA9785}"/>
                  </a:ext>
                </a:extLst>
              </p:cNvPr>
              <p:cNvSpPr txBox="1"/>
              <p:nvPr/>
            </p:nvSpPr>
            <p:spPr>
              <a:xfrm>
                <a:off x="79836" y="52446"/>
                <a:ext cx="220060" cy="26186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062"/>
                  </a:lnSpc>
                </a:pPr>
                <a:r>
                  <a:rPr lang="en-US" sz="759" b="1">
                    <a:solidFill>
                      <a:srgbClr val="9DC42A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1</a:t>
                </a:r>
              </a:p>
            </p:txBody>
          </p:sp>
        </p:grpSp>
        <p:grpSp>
          <p:nvGrpSpPr>
            <p:cNvPr id="173" name="Group 168">
              <a:extLst>
                <a:ext uri="{FF2B5EF4-FFF2-40B4-BE49-F238E27FC236}">
                  <a16:creationId xmlns:a16="http://schemas.microsoft.com/office/drawing/2014/main" id="{7D2BDE1E-C51F-EFD1-FD43-2B150A42D492}"/>
                </a:ext>
              </a:extLst>
            </p:cNvPr>
            <p:cNvGrpSpPr/>
            <p:nvPr/>
          </p:nvGrpSpPr>
          <p:grpSpPr>
            <a:xfrm>
              <a:off x="7678219" y="4294795"/>
              <a:ext cx="189865" cy="288469"/>
              <a:chOff x="0" y="0"/>
              <a:chExt cx="379730" cy="576938"/>
            </a:xfrm>
          </p:grpSpPr>
          <p:sp>
            <p:nvSpPr>
              <p:cNvPr id="174" name="Freeform 169">
                <a:extLst>
                  <a:ext uri="{FF2B5EF4-FFF2-40B4-BE49-F238E27FC236}">
                    <a16:creationId xmlns:a16="http://schemas.microsoft.com/office/drawing/2014/main" id="{33082547-80F8-912C-9767-A00C2B0E8595}"/>
                  </a:ext>
                </a:extLst>
              </p:cNvPr>
              <p:cNvSpPr/>
              <p:nvPr/>
            </p:nvSpPr>
            <p:spPr>
              <a:xfrm>
                <a:off x="0" y="0"/>
                <a:ext cx="379730" cy="576938"/>
              </a:xfrm>
              <a:custGeom>
                <a:avLst/>
                <a:gdLst/>
                <a:ahLst/>
                <a:cxnLst/>
                <a:rect l="l" t="t" r="r" b="b"/>
                <a:pathLst>
                  <a:path w="379730" h="576938">
                    <a:moveTo>
                      <a:pt x="0" y="0"/>
                    </a:moveTo>
                    <a:lnTo>
                      <a:pt x="379730" y="0"/>
                    </a:lnTo>
                    <a:lnTo>
                      <a:pt x="379730" y="576938"/>
                    </a:lnTo>
                    <a:lnTo>
                      <a:pt x="0" y="57693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BE" sz="1200"/>
              </a:p>
            </p:txBody>
          </p:sp>
          <p:grpSp>
            <p:nvGrpSpPr>
              <p:cNvPr id="175" name="Group 170">
                <a:extLst>
                  <a:ext uri="{FF2B5EF4-FFF2-40B4-BE49-F238E27FC236}">
                    <a16:creationId xmlns:a16="http://schemas.microsoft.com/office/drawing/2014/main" id="{878BF6F9-A789-5BE2-3113-6FF9B83B22E6}"/>
                  </a:ext>
                </a:extLst>
              </p:cNvPr>
              <p:cNvGrpSpPr/>
              <p:nvPr/>
            </p:nvGrpSpPr>
            <p:grpSpPr>
              <a:xfrm>
                <a:off x="50484" y="30126"/>
                <a:ext cx="281079" cy="281079"/>
                <a:chOff x="0" y="0"/>
                <a:chExt cx="812800" cy="812800"/>
              </a:xfrm>
            </p:grpSpPr>
            <p:sp>
              <p:nvSpPr>
                <p:cNvPr id="177" name="Freeform 171">
                  <a:extLst>
                    <a:ext uri="{FF2B5EF4-FFF2-40B4-BE49-F238E27FC236}">
                      <a16:creationId xmlns:a16="http://schemas.microsoft.com/office/drawing/2014/main" id="{FB55E585-F90A-575E-2B8B-1824E77CF41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fr-BE" sz="1200"/>
                </a:p>
              </p:txBody>
            </p:sp>
            <p:sp>
              <p:nvSpPr>
                <p:cNvPr id="178" name="TextBox 172">
                  <a:extLst>
                    <a:ext uri="{FF2B5EF4-FFF2-40B4-BE49-F238E27FC236}">
                      <a16:creationId xmlns:a16="http://schemas.microsoft.com/office/drawing/2014/main" id="{9A9B149B-C18C-189E-490D-DAAB472983E5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2240"/>
                    </a:lnSpc>
                  </a:pPr>
                  <a:endParaRPr sz="1200"/>
                </a:p>
              </p:txBody>
            </p:sp>
          </p:grpSp>
          <p:sp>
            <p:nvSpPr>
              <p:cNvPr id="176" name="TextBox 173">
                <a:extLst>
                  <a:ext uri="{FF2B5EF4-FFF2-40B4-BE49-F238E27FC236}">
                    <a16:creationId xmlns:a16="http://schemas.microsoft.com/office/drawing/2014/main" id="{E825B5EB-7966-782D-27F7-A831EF0B5D9C}"/>
                  </a:ext>
                </a:extLst>
              </p:cNvPr>
              <p:cNvSpPr txBox="1"/>
              <p:nvPr/>
            </p:nvSpPr>
            <p:spPr>
              <a:xfrm>
                <a:off x="75410" y="33812"/>
                <a:ext cx="228910" cy="26379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105"/>
                  </a:lnSpc>
                </a:pPr>
                <a:r>
                  <a:rPr lang="en-US" sz="789" b="1">
                    <a:solidFill>
                      <a:srgbClr val="63A7DA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2</a:t>
                </a:r>
              </a:p>
            </p:txBody>
          </p:sp>
        </p:grpSp>
        <p:grpSp>
          <p:nvGrpSpPr>
            <p:cNvPr id="179" name="Group 174">
              <a:extLst>
                <a:ext uri="{FF2B5EF4-FFF2-40B4-BE49-F238E27FC236}">
                  <a16:creationId xmlns:a16="http://schemas.microsoft.com/office/drawing/2014/main" id="{B69A9246-2EF4-6AAA-E2BE-E47DF7D2C059}"/>
                </a:ext>
              </a:extLst>
            </p:cNvPr>
            <p:cNvGrpSpPr/>
            <p:nvPr/>
          </p:nvGrpSpPr>
          <p:grpSpPr>
            <a:xfrm>
              <a:off x="9023255" y="4927969"/>
              <a:ext cx="189865" cy="288469"/>
              <a:chOff x="0" y="0"/>
              <a:chExt cx="379730" cy="576938"/>
            </a:xfrm>
          </p:grpSpPr>
          <p:sp>
            <p:nvSpPr>
              <p:cNvPr id="180" name="Freeform 175">
                <a:extLst>
                  <a:ext uri="{FF2B5EF4-FFF2-40B4-BE49-F238E27FC236}">
                    <a16:creationId xmlns:a16="http://schemas.microsoft.com/office/drawing/2014/main" id="{858CA3F7-88D7-0029-D711-57F7689EBD1B}"/>
                  </a:ext>
                </a:extLst>
              </p:cNvPr>
              <p:cNvSpPr/>
              <p:nvPr/>
            </p:nvSpPr>
            <p:spPr>
              <a:xfrm>
                <a:off x="0" y="0"/>
                <a:ext cx="379730" cy="576938"/>
              </a:xfrm>
              <a:custGeom>
                <a:avLst/>
                <a:gdLst/>
                <a:ahLst/>
                <a:cxnLst/>
                <a:rect l="l" t="t" r="r" b="b"/>
                <a:pathLst>
                  <a:path w="379730" h="576938">
                    <a:moveTo>
                      <a:pt x="0" y="0"/>
                    </a:moveTo>
                    <a:lnTo>
                      <a:pt x="379730" y="0"/>
                    </a:lnTo>
                    <a:lnTo>
                      <a:pt x="379730" y="576938"/>
                    </a:lnTo>
                    <a:lnTo>
                      <a:pt x="0" y="57693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BE" sz="1200"/>
              </a:p>
            </p:txBody>
          </p:sp>
          <p:grpSp>
            <p:nvGrpSpPr>
              <p:cNvPr id="181" name="Group 176">
                <a:extLst>
                  <a:ext uri="{FF2B5EF4-FFF2-40B4-BE49-F238E27FC236}">
                    <a16:creationId xmlns:a16="http://schemas.microsoft.com/office/drawing/2014/main" id="{955182DC-B092-29DF-2B51-8AB369C06948}"/>
                  </a:ext>
                </a:extLst>
              </p:cNvPr>
              <p:cNvGrpSpPr/>
              <p:nvPr/>
            </p:nvGrpSpPr>
            <p:grpSpPr>
              <a:xfrm>
                <a:off x="47670" y="39763"/>
                <a:ext cx="284390" cy="284390"/>
                <a:chOff x="0" y="0"/>
                <a:chExt cx="812800" cy="812800"/>
              </a:xfrm>
            </p:grpSpPr>
            <p:sp>
              <p:nvSpPr>
                <p:cNvPr id="183" name="Freeform 177">
                  <a:extLst>
                    <a:ext uri="{FF2B5EF4-FFF2-40B4-BE49-F238E27FC236}">
                      <a16:creationId xmlns:a16="http://schemas.microsoft.com/office/drawing/2014/main" id="{E4AA8F8E-5C94-BCD5-84FF-771AC1D238A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fr-BE" sz="1200"/>
                </a:p>
              </p:txBody>
            </p:sp>
            <p:sp>
              <p:nvSpPr>
                <p:cNvPr id="184" name="TextBox 178">
                  <a:extLst>
                    <a:ext uri="{FF2B5EF4-FFF2-40B4-BE49-F238E27FC236}">
                      <a16:creationId xmlns:a16="http://schemas.microsoft.com/office/drawing/2014/main" id="{700AFFF8-92CD-FAEB-BAF5-107D6CD3B646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2239"/>
                    </a:lnSpc>
                  </a:pPr>
                  <a:endParaRPr sz="1200"/>
                </a:p>
              </p:txBody>
            </p:sp>
          </p:grpSp>
          <p:sp>
            <p:nvSpPr>
              <p:cNvPr id="182" name="TextBox 179">
                <a:extLst>
                  <a:ext uri="{FF2B5EF4-FFF2-40B4-BE49-F238E27FC236}">
                    <a16:creationId xmlns:a16="http://schemas.microsoft.com/office/drawing/2014/main" id="{A163E4D1-A798-3A39-6C25-FD05B05449CE}"/>
                  </a:ext>
                </a:extLst>
              </p:cNvPr>
              <p:cNvSpPr txBox="1"/>
              <p:nvPr/>
            </p:nvSpPr>
            <p:spPr>
              <a:xfrm>
                <a:off x="74062" y="43718"/>
                <a:ext cx="231606" cy="26456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118"/>
                  </a:lnSpc>
                </a:pPr>
                <a:r>
                  <a:rPr lang="en-US" sz="799" b="1">
                    <a:solidFill>
                      <a:srgbClr val="DD026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2</a:t>
                </a:r>
              </a:p>
            </p:txBody>
          </p:sp>
        </p:grpSp>
        <p:grpSp>
          <p:nvGrpSpPr>
            <p:cNvPr id="185" name="Group 180">
              <a:extLst>
                <a:ext uri="{FF2B5EF4-FFF2-40B4-BE49-F238E27FC236}">
                  <a16:creationId xmlns:a16="http://schemas.microsoft.com/office/drawing/2014/main" id="{2AC1A701-F8E1-F178-26E1-A9F037DA989D}"/>
                </a:ext>
              </a:extLst>
            </p:cNvPr>
            <p:cNvGrpSpPr/>
            <p:nvPr/>
          </p:nvGrpSpPr>
          <p:grpSpPr>
            <a:xfrm>
              <a:off x="8798091" y="5433081"/>
              <a:ext cx="189865" cy="288469"/>
              <a:chOff x="0" y="0"/>
              <a:chExt cx="379730" cy="576938"/>
            </a:xfrm>
          </p:grpSpPr>
          <p:sp>
            <p:nvSpPr>
              <p:cNvPr id="186" name="Freeform 181">
                <a:extLst>
                  <a:ext uri="{FF2B5EF4-FFF2-40B4-BE49-F238E27FC236}">
                    <a16:creationId xmlns:a16="http://schemas.microsoft.com/office/drawing/2014/main" id="{94E7E6B1-91F8-21B2-1A17-643ABDE8C8CA}"/>
                  </a:ext>
                </a:extLst>
              </p:cNvPr>
              <p:cNvSpPr/>
              <p:nvPr/>
            </p:nvSpPr>
            <p:spPr>
              <a:xfrm>
                <a:off x="0" y="0"/>
                <a:ext cx="379730" cy="576938"/>
              </a:xfrm>
              <a:custGeom>
                <a:avLst/>
                <a:gdLst/>
                <a:ahLst/>
                <a:cxnLst/>
                <a:rect l="l" t="t" r="r" b="b"/>
                <a:pathLst>
                  <a:path w="379730" h="576938">
                    <a:moveTo>
                      <a:pt x="0" y="0"/>
                    </a:moveTo>
                    <a:lnTo>
                      <a:pt x="379730" y="0"/>
                    </a:lnTo>
                    <a:lnTo>
                      <a:pt x="379730" y="576938"/>
                    </a:lnTo>
                    <a:lnTo>
                      <a:pt x="0" y="57693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BE" sz="1200"/>
              </a:p>
            </p:txBody>
          </p:sp>
          <p:grpSp>
            <p:nvGrpSpPr>
              <p:cNvPr id="187" name="Group 182">
                <a:extLst>
                  <a:ext uri="{FF2B5EF4-FFF2-40B4-BE49-F238E27FC236}">
                    <a16:creationId xmlns:a16="http://schemas.microsoft.com/office/drawing/2014/main" id="{A06C50D9-9909-1570-BE28-58EFCE2FAE71}"/>
                  </a:ext>
                </a:extLst>
              </p:cNvPr>
              <p:cNvGrpSpPr/>
              <p:nvPr/>
            </p:nvGrpSpPr>
            <p:grpSpPr>
              <a:xfrm>
                <a:off x="54759" y="39139"/>
                <a:ext cx="270213" cy="270213"/>
                <a:chOff x="0" y="0"/>
                <a:chExt cx="812800" cy="812800"/>
              </a:xfrm>
            </p:grpSpPr>
            <p:sp>
              <p:nvSpPr>
                <p:cNvPr id="189" name="Freeform 183">
                  <a:extLst>
                    <a:ext uri="{FF2B5EF4-FFF2-40B4-BE49-F238E27FC236}">
                      <a16:creationId xmlns:a16="http://schemas.microsoft.com/office/drawing/2014/main" id="{1A62D085-66DD-1B0B-8057-EBCC8333E40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fr-BE" sz="1200"/>
                </a:p>
              </p:txBody>
            </p:sp>
            <p:sp>
              <p:nvSpPr>
                <p:cNvPr id="190" name="TextBox 184">
                  <a:extLst>
                    <a:ext uri="{FF2B5EF4-FFF2-40B4-BE49-F238E27FC236}">
                      <a16:creationId xmlns:a16="http://schemas.microsoft.com/office/drawing/2014/main" id="{7B769961-9596-E657-884B-894CDBA0B530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2239"/>
                    </a:lnSpc>
                  </a:pPr>
                  <a:endParaRPr sz="1200"/>
                </a:p>
              </p:txBody>
            </p:sp>
          </p:grpSp>
          <p:sp>
            <p:nvSpPr>
              <p:cNvPr id="188" name="TextBox 185">
                <a:extLst>
                  <a:ext uri="{FF2B5EF4-FFF2-40B4-BE49-F238E27FC236}">
                    <a16:creationId xmlns:a16="http://schemas.microsoft.com/office/drawing/2014/main" id="{CF6AE8BB-15C7-3E59-FD1D-7C06090B22AC}"/>
                  </a:ext>
                </a:extLst>
              </p:cNvPr>
              <p:cNvSpPr txBox="1"/>
              <p:nvPr/>
            </p:nvSpPr>
            <p:spPr>
              <a:xfrm>
                <a:off x="79836" y="52446"/>
                <a:ext cx="220060" cy="26186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062"/>
                  </a:lnSpc>
                </a:pPr>
                <a:r>
                  <a:rPr lang="en-US" sz="759" b="1">
                    <a:solidFill>
                      <a:srgbClr val="9DC42A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1</a:t>
                </a:r>
              </a:p>
            </p:txBody>
          </p:sp>
        </p:grpSp>
        <p:grpSp>
          <p:nvGrpSpPr>
            <p:cNvPr id="191" name="Group 186">
              <a:extLst>
                <a:ext uri="{FF2B5EF4-FFF2-40B4-BE49-F238E27FC236}">
                  <a16:creationId xmlns:a16="http://schemas.microsoft.com/office/drawing/2014/main" id="{BDFC60D6-390E-F60E-871A-3D34E907797A}"/>
                </a:ext>
              </a:extLst>
            </p:cNvPr>
            <p:cNvGrpSpPr/>
            <p:nvPr/>
          </p:nvGrpSpPr>
          <p:grpSpPr>
            <a:xfrm>
              <a:off x="9302973" y="5577315"/>
              <a:ext cx="189865" cy="288469"/>
              <a:chOff x="0" y="0"/>
              <a:chExt cx="379730" cy="576938"/>
            </a:xfrm>
          </p:grpSpPr>
          <p:sp>
            <p:nvSpPr>
              <p:cNvPr id="192" name="Freeform 187">
                <a:extLst>
                  <a:ext uri="{FF2B5EF4-FFF2-40B4-BE49-F238E27FC236}">
                    <a16:creationId xmlns:a16="http://schemas.microsoft.com/office/drawing/2014/main" id="{3BF3DAFD-08C7-5814-ABFA-21F88120A85C}"/>
                  </a:ext>
                </a:extLst>
              </p:cNvPr>
              <p:cNvSpPr/>
              <p:nvPr/>
            </p:nvSpPr>
            <p:spPr>
              <a:xfrm>
                <a:off x="0" y="0"/>
                <a:ext cx="379730" cy="576938"/>
              </a:xfrm>
              <a:custGeom>
                <a:avLst/>
                <a:gdLst/>
                <a:ahLst/>
                <a:cxnLst/>
                <a:rect l="l" t="t" r="r" b="b"/>
                <a:pathLst>
                  <a:path w="379730" h="576938">
                    <a:moveTo>
                      <a:pt x="0" y="0"/>
                    </a:moveTo>
                    <a:lnTo>
                      <a:pt x="379730" y="0"/>
                    </a:lnTo>
                    <a:lnTo>
                      <a:pt x="379730" y="576938"/>
                    </a:lnTo>
                    <a:lnTo>
                      <a:pt x="0" y="57693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BE" sz="1200"/>
              </a:p>
            </p:txBody>
          </p:sp>
          <p:grpSp>
            <p:nvGrpSpPr>
              <p:cNvPr id="193" name="Group 188">
                <a:extLst>
                  <a:ext uri="{FF2B5EF4-FFF2-40B4-BE49-F238E27FC236}">
                    <a16:creationId xmlns:a16="http://schemas.microsoft.com/office/drawing/2014/main" id="{8E329C05-52FA-2128-45C3-A0B8DC38DBA0}"/>
                  </a:ext>
                </a:extLst>
              </p:cNvPr>
              <p:cNvGrpSpPr/>
              <p:nvPr/>
            </p:nvGrpSpPr>
            <p:grpSpPr>
              <a:xfrm>
                <a:off x="50484" y="30126"/>
                <a:ext cx="281079" cy="281079"/>
                <a:chOff x="0" y="0"/>
                <a:chExt cx="812800" cy="812800"/>
              </a:xfrm>
            </p:grpSpPr>
            <p:sp>
              <p:nvSpPr>
                <p:cNvPr id="195" name="Freeform 189">
                  <a:extLst>
                    <a:ext uri="{FF2B5EF4-FFF2-40B4-BE49-F238E27FC236}">
                      <a16:creationId xmlns:a16="http://schemas.microsoft.com/office/drawing/2014/main" id="{4A481405-583B-8ADE-83E7-90D17022065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fr-BE" sz="1200"/>
                </a:p>
              </p:txBody>
            </p:sp>
            <p:sp>
              <p:nvSpPr>
                <p:cNvPr id="196" name="TextBox 190">
                  <a:extLst>
                    <a:ext uri="{FF2B5EF4-FFF2-40B4-BE49-F238E27FC236}">
                      <a16:creationId xmlns:a16="http://schemas.microsoft.com/office/drawing/2014/main" id="{38BA2134-4F02-899B-88C7-3BB5D2083AD6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2240"/>
                    </a:lnSpc>
                  </a:pPr>
                  <a:endParaRPr sz="1200"/>
                </a:p>
              </p:txBody>
            </p:sp>
          </p:grpSp>
          <p:sp>
            <p:nvSpPr>
              <p:cNvPr id="194" name="TextBox 191">
                <a:extLst>
                  <a:ext uri="{FF2B5EF4-FFF2-40B4-BE49-F238E27FC236}">
                    <a16:creationId xmlns:a16="http://schemas.microsoft.com/office/drawing/2014/main" id="{9B3BBE5C-8509-6D0D-97AE-C90643B26DCB}"/>
                  </a:ext>
                </a:extLst>
              </p:cNvPr>
              <p:cNvSpPr txBox="1"/>
              <p:nvPr/>
            </p:nvSpPr>
            <p:spPr>
              <a:xfrm>
                <a:off x="75410" y="33812"/>
                <a:ext cx="228910" cy="26379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105"/>
                  </a:lnSpc>
                </a:pPr>
                <a:r>
                  <a:rPr lang="en-US" sz="789" b="1">
                    <a:solidFill>
                      <a:srgbClr val="63A7DA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3</a:t>
                </a:r>
              </a:p>
            </p:txBody>
          </p:sp>
        </p:grpSp>
        <p:grpSp>
          <p:nvGrpSpPr>
            <p:cNvPr id="197" name="Group 192">
              <a:extLst>
                <a:ext uri="{FF2B5EF4-FFF2-40B4-BE49-F238E27FC236}">
                  <a16:creationId xmlns:a16="http://schemas.microsoft.com/office/drawing/2014/main" id="{8FA32339-7258-6D7A-2762-4284D8F0944F}"/>
                </a:ext>
              </a:extLst>
            </p:cNvPr>
            <p:cNvGrpSpPr/>
            <p:nvPr/>
          </p:nvGrpSpPr>
          <p:grpSpPr>
            <a:xfrm>
              <a:off x="9799196" y="3818893"/>
              <a:ext cx="190500" cy="289434"/>
              <a:chOff x="0" y="0"/>
              <a:chExt cx="381000" cy="578867"/>
            </a:xfrm>
          </p:grpSpPr>
          <p:sp>
            <p:nvSpPr>
              <p:cNvPr id="198" name="Freeform 193">
                <a:extLst>
                  <a:ext uri="{FF2B5EF4-FFF2-40B4-BE49-F238E27FC236}">
                    <a16:creationId xmlns:a16="http://schemas.microsoft.com/office/drawing/2014/main" id="{2782C2AF-2100-4793-CF10-3D341EB63B17}"/>
                  </a:ext>
                </a:extLst>
              </p:cNvPr>
              <p:cNvSpPr/>
              <p:nvPr/>
            </p:nvSpPr>
            <p:spPr>
              <a:xfrm>
                <a:off x="0" y="0"/>
                <a:ext cx="381000" cy="578867"/>
              </a:xfrm>
              <a:custGeom>
                <a:avLst/>
                <a:gdLst/>
                <a:ahLst/>
                <a:cxnLst/>
                <a:rect l="l" t="t" r="r" b="b"/>
                <a:pathLst>
                  <a:path w="381000" h="578867">
                    <a:moveTo>
                      <a:pt x="0" y="0"/>
                    </a:moveTo>
                    <a:lnTo>
                      <a:pt x="381000" y="0"/>
                    </a:lnTo>
                    <a:lnTo>
                      <a:pt x="381000" y="578867"/>
                    </a:lnTo>
                    <a:lnTo>
                      <a:pt x="0" y="57886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BE" sz="1200"/>
              </a:p>
            </p:txBody>
          </p:sp>
          <p:grpSp>
            <p:nvGrpSpPr>
              <p:cNvPr id="199" name="Group 194">
                <a:extLst>
                  <a:ext uri="{FF2B5EF4-FFF2-40B4-BE49-F238E27FC236}">
                    <a16:creationId xmlns:a16="http://schemas.microsoft.com/office/drawing/2014/main" id="{9465A7B4-3ABB-C388-DB8B-0C0551834B73}"/>
                  </a:ext>
                </a:extLst>
              </p:cNvPr>
              <p:cNvGrpSpPr/>
              <p:nvPr/>
            </p:nvGrpSpPr>
            <p:grpSpPr>
              <a:xfrm>
                <a:off x="47830" y="39896"/>
                <a:ext cx="285341" cy="285341"/>
                <a:chOff x="0" y="0"/>
                <a:chExt cx="812800" cy="812800"/>
              </a:xfrm>
            </p:grpSpPr>
            <p:sp>
              <p:nvSpPr>
                <p:cNvPr id="201" name="Freeform 195">
                  <a:extLst>
                    <a:ext uri="{FF2B5EF4-FFF2-40B4-BE49-F238E27FC236}">
                      <a16:creationId xmlns:a16="http://schemas.microsoft.com/office/drawing/2014/main" id="{0B24FF2D-37EE-0E34-AF7D-D3EF3403E0C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fr-BE" sz="1200"/>
                </a:p>
              </p:txBody>
            </p:sp>
            <p:sp>
              <p:nvSpPr>
                <p:cNvPr id="202" name="TextBox 196">
                  <a:extLst>
                    <a:ext uri="{FF2B5EF4-FFF2-40B4-BE49-F238E27FC236}">
                      <a16:creationId xmlns:a16="http://schemas.microsoft.com/office/drawing/2014/main" id="{1B1C7162-75D9-5865-BBE6-49326E4B8E45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2239"/>
                    </a:lnSpc>
                  </a:pPr>
                  <a:endParaRPr sz="1200"/>
                </a:p>
              </p:txBody>
            </p:sp>
          </p:grpSp>
          <p:sp>
            <p:nvSpPr>
              <p:cNvPr id="200" name="TextBox 197">
                <a:extLst>
                  <a:ext uri="{FF2B5EF4-FFF2-40B4-BE49-F238E27FC236}">
                    <a16:creationId xmlns:a16="http://schemas.microsoft.com/office/drawing/2014/main" id="{93961008-7BBE-887F-E587-27E773BD848A}"/>
                  </a:ext>
                </a:extLst>
              </p:cNvPr>
              <p:cNvSpPr txBox="1"/>
              <p:nvPr/>
            </p:nvSpPr>
            <p:spPr>
              <a:xfrm>
                <a:off x="74310" y="43928"/>
                <a:ext cx="232382" cy="26456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121"/>
                  </a:lnSpc>
                </a:pPr>
                <a:r>
                  <a:rPr lang="en-US" sz="801" b="1">
                    <a:solidFill>
                      <a:srgbClr val="DD026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2</a:t>
                </a:r>
              </a:p>
            </p:txBody>
          </p:sp>
        </p:grpSp>
        <p:grpSp>
          <p:nvGrpSpPr>
            <p:cNvPr id="203" name="Group 198">
              <a:extLst>
                <a:ext uri="{FF2B5EF4-FFF2-40B4-BE49-F238E27FC236}">
                  <a16:creationId xmlns:a16="http://schemas.microsoft.com/office/drawing/2014/main" id="{1724F4C7-8785-FD79-BCF5-CFB63A3005E3}"/>
                </a:ext>
              </a:extLst>
            </p:cNvPr>
            <p:cNvGrpSpPr/>
            <p:nvPr/>
          </p:nvGrpSpPr>
          <p:grpSpPr>
            <a:xfrm>
              <a:off x="9334405" y="4317627"/>
              <a:ext cx="187477" cy="284841"/>
              <a:chOff x="0" y="0"/>
              <a:chExt cx="374955" cy="569683"/>
            </a:xfrm>
          </p:grpSpPr>
          <p:sp>
            <p:nvSpPr>
              <p:cNvPr id="204" name="Freeform 199">
                <a:extLst>
                  <a:ext uri="{FF2B5EF4-FFF2-40B4-BE49-F238E27FC236}">
                    <a16:creationId xmlns:a16="http://schemas.microsoft.com/office/drawing/2014/main" id="{07BB3F8A-AB38-13FC-DCAF-51E70D5700CF}"/>
                  </a:ext>
                </a:extLst>
              </p:cNvPr>
              <p:cNvSpPr/>
              <p:nvPr/>
            </p:nvSpPr>
            <p:spPr>
              <a:xfrm>
                <a:off x="0" y="0"/>
                <a:ext cx="374955" cy="569683"/>
              </a:xfrm>
              <a:custGeom>
                <a:avLst/>
                <a:gdLst/>
                <a:ahLst/>
                <a:cxnLst/>
                <a:rect l="l" t="t" r="r" b="b"/>
                <a:pathLst>
                  <a:path w="374955" h="569683">
                    <a:moveTo>
                      <a:pt x="0" y="0"/>
                    </a:moveTo>
                    <a:lnTo>
                      <a:pt x="374955" y="0"/>
                    </a:lnTo>
                    <a:lnTo>
                      <a:pt x="374955" y="569683"/>
                    </a:lnTo>
                    <a:lnTo>
                      <a:pt x="0" y="5696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BE" sz="1200"/>
              </a:p>
            </p:txBody>
          </p:sp>
          <p:grpSp>
            <p:nvGrpSpPr>
              <p:cNvPr id="205" name="Group 200">
                <a:extLst>
                  <a:ext uri="{FF2B5EF4-FFF2-40B4-BE49-F238E27FC236}">
                    <a16:creationId xmlns:a16="http://schemas.microsoft.com/office/drawing/2014/main" id="{F4CF051F-9350-9BC7-74AE-4E012572E597}"/>
                  </a:ext>
                </a:extLst>
              </p:cNvPr>
              <p:cNvGrpSpPr/>
              <p:nvPr/>
            </p:nvGrpSpPr>
            <p:grpSpPr>
              <a:xfrm>
                <a:off x="54070" y="38647"/>
                <a:ext cx="266815" cy="266815"/>
                <a:chOff x="0" y="0"/>
                <a:chExt cx="812800" cy="812800"/>
              </a:xfrm>
            </p:grpSpPr>
            <p:sp>
              <p:nvSpPr>
                <p:cNvPr id="207" name="Freeform 201">
                  <a:extLst>
                    <a:ext uri="{FF2B5EF4-FFF2-40B4-BE49-F238E27FC236}">
                      <a16:creationId xmlns:a16="http://schemas.microsoft.com/office/drawing/2014/main" id="{C0887ED7-F72A-A4CB-57F7-C5CEFD57D91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fr-BE" sz="1200"/>
                </a:p>
              </p:txBody>
            </p:sp>
            <p:sp>
              <p:nvSpPr>
                <p:cNvPr id="208" name="TextBox 202">
                  <a:extLst>
                    <a:ext uri="{FF2B5EF4-FFF2-40B4-BE49-F238E27FC236}">
                      <a16:creationId xmlns:a16="http://schemas.microsoft.com/office/drawing/2014/main" id="{A8A5391F-BA11-31D6-1B34-E88E2B6E69AA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2239"/>
                    </a:lnSpc>
                  </a:pPr>
                  <a:endParaRPr sz="1200"/>
                </a:p>
              </p:txBody>
            </p:sp>
          </p:grpSp>
          <p:sp>
            <p:nvSpPr>
              <p:cNvPr id="206" name="TextBox 203">
                <a:extLst>
                  <a:ext uri="{FF2B5EF4-FFF2-40B4-BE49-F238E27FC236}">
                    <a16:creationId xmlns:a16="http://schemas.microsoft.com/office/drawing/2014/main" id="{B1EA64DC-461B-A787-BD5A-93EF467462AE}"/>
                  </a:ext>
                </a:extLst>
              </p:cNvPr>
              <p:cNvSpPr txBox="1"/>
              <p:nvPr/>
            </p:nvSpPr>
            <p:spPr>
              <a:xfrm>
                <a:off x="78830" y="51664"/>
                <a:ext cx="217295" cy="24199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049"/>
                  </a:lnSpc>
                </a:pPr>
                <a:r>
                  <a:rPr lang="en-US" sz="749" b="1">
                    <a:solidFill>
                      <a:srgbClr val="9DC42A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1</a:t>
                </a:r>
              </a:p>
            </p:txBody>
          </p:sp>
        </p:grpSp>
        <p:grpSp>
          <p:nvGrpSpPr>
            <p:cNvPr id="209" name="Group 204">
              <a:extLst>
                <a:ext uri="{FF2B5EF4-FFF2-40B4-BE49-F238E27FC236}">
                  <a16:creationId xmlns:a16="http://schemas.microsoft.com/office/drawing/2014/main" id="{E53CC135-2756-B1C6-9713-AE9C46CCFF09}"/>
                </a:ext>
              </a:extLst>
            </p:cNvPr>
            <p:cNvGrpSpPr/>
            <p:nvPr/>
          </p:nvGrpSpPr>
          <p:grpSpPr>
            <a:xfrm>
              <a:off x="10274451" y="4103735"/>
              <a:ext cx="187477" cy="284841"/>
              <a:chOff x="0" y="0"/>
              <a:chExt cx="374955" cy="569683"/>
            </a:xfrm>
          </p:grpSpPr>
          <p:sp>
            <p:nvSpPr>
              <p:cNvPr id="210" name="Freeform 205">
                <a:extLst>
                  <a:ext uri="{FF2B5EF4-FFF2-40B4-BE49-F238E27FC236}">
                    <a16:creationId xmlns:a16="http://schemas.microsoft.com/office/drawing/2014/main" id="{29F5A53D-1C10-B476-A40E-79F604099394}"/>
                  </a:ext>
                </a:extLst>
              </p:cNvPr>
              <p:cNvSpPr/>
              <p:nvPr/>
            </p:nvSpPr>
            <p:spPr>
              <a:xfrm>
                <a:off x="0" y="0"/>
                <a:ext cx="374955" cy="569683"/>
              </a:xfrm>
              <a:custGeom>
                <a:avLst/>
                <a:gdLst/>
                <a:ahLst/>
                <a:cxnLst/>
                <a:rect l="l" t="t" r="r" b="b"/>
                <a:pathLst>
                  <a:path w="374955" h="569683">
                    <a:moveTo>
                      <a:pt x="0" y="0"/>
                    </a:moveTo>
                    <a:lnTo>
                      <a:pt x="374955" y="0"/>
                    </a:lnTo>
                    <a:lnTo>
                      <a:pt x="374955" y="569683"/>
                    </a:lnTo>
                    <a:lnTo>
                      <a:pt x="0" y="5696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BE" sz="1200"/>
              </a:p>
            </p:txBody>
          </p:sp>
          <p:grpSp>
            <p:nvGrpSpPr>
              <p:cNvPr id="211" name="Group 206">
                <a:extLst>
                  <a:ext uri="{FF2B5EF4-FFF2-40B4-BE49-F238E27FC236}">
                    <a16:creationId xmlns:a16="http://schemas.microsoft.com/office/drawing/2014/main" id="{DFC31997-FF83-D294-2445-A243706C9711}"/>
                  </a:ext>
                </a:extLst>
              </p:cNvPr>
              <p:cNvGrpSpPr/>
              <p:nvPr/>
            </p:nvGrpSpPr>
            <p:grpSpPr>
              <a:xfrm>
                <a:off x="49849" y="29747"/>
                <a:ext cx="277545" cy="277545"/>
                <a:chOff x="0" y="0"/>
                <a:chExt cx="812800" cy="812800"/>
              </a:xfrm>
            </p:grpSpPr>
            <p:sp>
              <p:nvSpPr>
                <p:cNvPr id="213" name="Freeform 207">
                  <a:extLst>
                    <a:ext uri="{FF2B5EF4-FFF2-40B4-BE49-F238E27FC236}">
                      <a16:creationId xmlns:a16="http://schemas.microsoft.com/office/drawing/2014/main" id="{4101D16A-3FF4-AB8D-FF70-93DB2EC2371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fr-BE" sz="1200"/>
                </a:p>
              </p:txBody>
            </p:sp>
            <p:sp>
              <p:nvSpPr>
                <p:cNvPr id="214" name="TextBox 208">
                  <a:extLst>
                    <a:ext uri="{FF2B5EF4-FFF2-40B4-BE49-F238E27FC236}">
                      <a16:creationId xmlns:a16="http://schemas.microsoft.com/office/drawing/2014/main" id="{EF5AC5AA-C28C-F68F-A9CB-491246AAC253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2239"/>
                    </a:lnSpc>
                  </a:pPr>
                  <a:endParaRPr sz="1200"/>
                </a:p>
              </p:txBody>
            </p:sp>
          </p:grpSp>
          <p:sp>
            <p:nvSpPr>
              <p:cNvPr id="212" name="TextBox 209">
                <a:extLst>
                  <a:ext uri="{FF2B5EF4-FFF2-40B4-BE49-F238E27FC236}">
                    <a16:creationId xmlns:a16="http://schemas.microsoft.com/office/drawing/2014/main" id="{C1823615-A898-A23D-B2AE-6B5B076FFD56}"/>
                  </a:ext>
                </a:extLst>
              </p:cNvPr>
              <p:cNvSpPr txBox="1"/>
              <p:nvPr/>
            </p:nvSpPr>
            <p:spPr>
              <a:xfrm>
                <a:off x="74460" y="33146"/>
                <a:ext cx="226033" cy="26314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091"/>
                  </a:lnSpc>
                </a:pPr>
                <a:r>
                  <a:rPr lang="en-US" sz="779" b="1">
                    <a:solidFill>
                      <a:srgbClr val="63A7DA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1</a:t>
                </a:r>
              </a:p>
            </p:txBody>
          </p:sp>
        </p:grpSp>
        <p:grpSp>
          <p:nvGrpSpPr>
            <p:cNvPr id="215" name="Group 210">
              <a:extLst>
                <a:ext uri="{FF2B5EF4-FFF2-40B4-BE49-F238E27FC236}">
                  <a16:creationId xmlns:a16="http://schemas.microsoft.com/office/drawing/2014/main" id="{E9CC89CF-6423-5F0F-9792-32356F62F107}"/>
                </a:ext>
              </a:extLst>
            </p:cNvPr>
            <p:cNvGrpSpPr/>
            <p:nvPr/>
          </p:nvGrpSpPr>
          <p:grpSpPr>
            <a:xfrm>
              <a:off x="9882095" y="4927969"/>
              <a:ext cx="189865" cy="288469"/>
              <a:chOff x="0" y="0"/>
              <a:chExt cx="379730" cy="576938"/>
            </a:xfrm>
          </p:grpSpPr>
          <p:sp>
            <p:nvSpPr>
              <p:cNvPr id="216" name="Freeform 211">
                <a:extLst>
                  <a:ext uri="{FF2B5EF4-FFF2-40B4-BE49-F238E27FC236}">
                    <a16:creationId xmlns:a16="http://schemas.microsoft.com/office/drawing/2014/main" id="{475530B0-B12B-4866-5586-0A4648D9BE91}"/>
                  </a:ext>
                </a:extLst>
              </p:cNvPr>
              <p:cNvSpPr/>
              <p:nvPr/>
            </p:nvSpPr>
            <p:spPr>
              <a:xfrm>
                <a:off x="0" y="0"/>
                <a:ext cx="379730" cy="576938"/>
              </a:xfrm>
              <a:custGeom>
                <a:avLst/>
                <a:gdLst/>
                <a:ahLst/>
                <a:cxnLst/>
                <a:rect l="l" t="t" r="r" b="b"/>
                <a:pathLst>
                  <a:path w="379730" h="576938">
                    <a:moveTo>
                      <a:pt x="0" y="0"/>
                    </a:moveTo>
                    <a:lnTo>
                      <a:pt x="379730" y="0"/>
                    </a:lnTo>
                    <a:lnTo>
                      <a:pt x="379730" y="576938"/>
                    </a:lnTo>
                    <a:lnTo>
                      <a:pt x="0" y="57693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BE" sz="1200"/>
              </a:p>
            </p:txBody>
          </p:sp>
          <p:grpSp>
            <p:nvGrpSpPr>
              <p:cNvPr id="217" name="Group 212">
                <a:extLst>
                  <a:ext uri="{FF2B5EF4-FFF2-40B4-BE49-F238E27FC236}">
                    <a16:creationId xmlns:a16="http://schemas.microsoft.com/office/drawing/2014/main" id="{D7BE63C6-C1B1-8F6B-6354-7E0095EC57DE}"/>
                  </a:ext>
                </a:extLst>
              </p:cNvPr>
              <p:cNvGrpSpPr/>
              <p:nvPr/>
            </p:nvGrpSpPr>
            <p:grpSpPr>
              <a:xfrm>
                <a:off x="47670" y="39763"/>
                <a:ext cx="284390" cy="284390"/>
                <a:chOff x="0" y="0"/>
                <a:chExt cx="812800" cy="812800"/>
              </a:xfrm>
            </p:grpSpPr>
            <p:sp>
              <p:nvSpPr>
                <p:cNvPr id="219" name="Freeform 213">
                  <a:extLst>
                    <a:ext uri="{FF2B5EF4-FFF2-40B4-BE49-F238E27FC236}">
                      <a16:creationId xmlns:a16="http://schemas.microsoft.com/office/drawing/2014/main" id="{EE797010-9CFD-7ED4-0C03-B379879B8A2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fr-BE" sz="1200"/>
                </a:p>
              </p:txBody>
            </p:sp>
            <p:sp>
              <p:nvSpPr>
                <p:cNvPr id="220" name="TextBox 214">
                  <a:extLst>
                    <a:ext uri="{FF2B5EF4-FFF2-40B4-BE49-F238E27FC236}">
                      <a16:creationId xmlns:a16="http://schemas.microsoft.com/office/drawing/2014/main" id="{3CB27E3C-ABDD-178F-712B-B66346F7A07E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2239"/>
                    </a:lnSpc>
                  </a:pPr>
                  <a:endParaRPr sz="1200"/>
                </a:p>
              </p:txBody>
            </p:sp>
          </p:grpSp>
          <p:sp>
            <p:nvSpPr>
              <p:cNvPr id="218" name="TextBox 215">
                <a:extLst>
                  <a:ext uri="{FF2B5EF4-FFF2-40B4-BE49-F238E27FC236}">
                    <a16:creationId xmlns:a16="http://schemas.microsoft.com/office/drawing/2014/main" id="{D07A2F3B-0AEF-182F-362B-5E24243BF126}"/>
                  </a:ext>
                </a:extLst>
              </p:cNvPr>
              <p:cNvSpPr txBox="1"/>
              <p:nvPr/>
            </p:nvSpPr>
            <p:spPr>
              <a:xfrm>
                <a:off x="74062" y="43718"/>
                <a:ext cx="231606" cy="26456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118"/>
                  </a:lnSpc>
                </a:pPr>
                <a:r>
                  <a:rPr lang="en-US" sz="799" b="1">
                    <a:solidFill>
                      <a:srgbClr val="DD026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1</a:t>
                </a:r>
              </a:p>
            </p:txBody>
          </p:sp>
        </p:grpSp>
        <p:grpSp>
          <p:nvGrpSpPr>
            <p:cNvPr id="221" name="Group 216">
              <a:extLst>
                <a:ext uri="{FF2B5EF4-FFF2-40B4-BE49-F238E27FC236}">
                  <a16:creationId xmlns:a16="http://schemas.microsoft.com/office/drawing/2014/main" id="{77ED375F-CF87-4CCA-E54D-9FFDBDF6FEB0}"/>
                </a:ext>
              </a:extLst>
            </p:cNvPr>
            <p:cNvGrpSpPr/>
            <p:nvPr/>
          </p:nvGrpSpPr>
          <p:grpSpPr>
            <a:xfrm>
              <a:off x="8423350" y="1243241"/>
              <a:ext cx="189865" cy="288469"/>
              <a:chOff x="0" y="0"/>
              <a:chExt cx="379730" cy="576938"/>
            </a:xfrm>
          </p:grpSpPr>
          <p:sp>
            <p:nvSpPr>
              <p:cNvPr id="222" name="Freeform 217">
                <a:extLst>
                  <a:ext uri="{FF2B5EF4-FFF2-40B4-BE49-F238E27FC236}">
                    <a16:creationId xmlns:a16="http://schemas.microsoft.com/office/drawing/2014/main" id="{242EE99E-C099-5115-6F8C-7FE6C1A8E1B4}"/>
                  </a:ext>
                </a:extLst>
              </p:cNvPr>
              <p:cNvSpPr/>
              <p:nvPr/>
            </p:nvSpPr>
            <p:spPr>
              <a:xfrm>
                <a:off x="0" y="0"/>
                <a:ext cx="379730" cy="576938"/>
              </a:xfrm>
              <a:custGeom>
                <a:avLst/>
                <a:gdLst/>
                <a:ahLst/>
                <a:cxnLst/>
                <a:rect l="l" t="t" r="r" b="b"/>
                <a:pathLst>
                  <a:path w="379730" h="576938">
                    <a:moveTo>
                      <a:pt x="0" y="0"/>
                    </a:moveTo>
                    <a:lnTo>
                      <a:pt x="379730" y="0"/>
                    </a:lnTo>
                    <a:lnTo>
                      <a:pt x="379730" y="576938"/>
                    </a:lnTo>
                    <a:lnTo>
                      <a:pt x="0" y="57693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BE" sz="1200"/>
              </a:p>
            </p:txBody>
          </p:sp>
          <p:grpSp>
            <p:nvGrpSpPr>
              <p:cNvPr id="223" name="Group 218">
                <a:extLst>
                  <a:ext uri="{FF2B5EF4-FFF2-40B4-BE49-F238E27FC236}">
                    <a16:creationId xmlns:a16="http://schemas.microsoft.com/office/drawing/2014/main" id="{503ABC1B-EA72-C5C7-5C04-8B0C9DC9B37E}"/>
                  </a:ext>
                </a:extLst>
              </p:cNvPr>
              <p:cNvGrpSpPr/>
              <p:nvPr/>
            </p:nvGrpSpPr>
            <p:grpSpPr>
              <a:xfrm>
                <a:off x="50484" y="30126"/>
                <a:ext cx="281079" cy="281079"/>
                <a:chOff x="0" y="0"/>
                <a:chExt cx="812800" cy="812800"/>
              </a:xfrm>
            </p:grpSpPr>
            <p:sp>
              <p:nvSpPr>
                <p:cNvPr id="225" name="Freeform 219">
                  <a:extLst>
                    <a:ext uri="{FF2B5EF4-FFF2-40B4-BE49-F238E27FC236}">
                      <a16:creationId xmlns:a16="http://schemas.microsoft.com/office/drawing/2014/main" id="{85340865-2823-DD27-6072-5123198C860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fr-BE" sz="1200"/>
                </a:p>
              </p:txBody>
            </p:sp>
            <p:sp>
              <p:nvSpPr>
                <p:cNvPr id="226" name="TextBox 220">
                  <a:extLst>
                    <a:ext uri="{FF2B5EF4-FFF2-40B4-BE49-F238E27FC236}">
                      <a16:creationId xmlns:a16="http://schemas.microsoft.com/office/drawing/2014/main" id="{C5C42AB9-01B4-FE87-A576-319887A40418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2240"/>
                    </a:lnSpc>
                  </a:pPr>
                  <a:endParaRPr sz="1200"/>
                </a:p>
              </p:txBody>
            </p:sp>
          </p:grpSp>
          <p:sp>
            <p:nvSpPr>
              <p:cNvPr id="224" name="TextBox 221">
                <a:extLst>
                  <a:ext uri="{FF2B5EF4-FFF2-40B4-BE49-F238E27FC236}">
                    <a16:creationId xmlns:a16="http://schemas.microsoft.com/office/drawing/2014/main" id="{75D65543-D5AE-CC18-590D-1BF97952E69C}"/>
                  </a:ext>
                </a:extLst>
              </p:cNvPr>
              <p:cNvSpPr txBox="1"/>
              <p:nvPr/>
            </p:nvSpPr>
            <p:spPr>
              <a:xfrm>
                <a:off x="75410" y="33812"/>
                <a:ext cx="228910" cy="26379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105"/>
                  </a:lnSpc>
                </a:pPr>
                <a:r>
                  <a:rPr lang="en-US" sz="789" b="1">
                    <a:solidFill>
                      <a:srgbClr val="63A7DA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1</a:t>
                </a:r>
              </a:p>
            </p:txBody>
          </p:sp>
        </p:grpSp>
        <p:grpSp>
          <p:nvGrpSpPr>
            <p:cNvPr id="227" name="Group 222">
              <a:extLst>
                <a:ext uri="{FF2B5EF4-FFF2-40B4-BE49-F238E27FC236}">
                  <a16:creationId xmlns:a16="http://schemas.microsoft.com/office/drawing/2014/main" id="{A66A90F6-4D28-ABDC-0780-696BA3967CFD}"/>
                </a:ext>
              </a:extLst>
            </p:cNvPr>
            <p:cNvGrpSpPr/>
            <p:nvPr/>
          </p:nvGrpSpPr>
          <p:grpSpPr>
            <a:xfrm>
              <a:off x="9234148" y="1397557"/>
              <a:ext cx="221432" cy="288469"/>
              <a:chOff x="-137651" y="20161"/>
              <a:chExt cx="442863" cy="576938"/>
            </a:xfrm>
          </p:grpSpPr>
          <p:sp>
            <p:nvSpPr>
              <p:cNvPr id="228" name="Freeform 223">
                <a:extLst>
                  <a:ext uri="{FF2B5EF4-FFF2-40B4-BE49-F238E27FC236}">
                    <a16:creationId xmlns:a16="http://schemas.microsoft.com/office/drawing/2014/main" id="{ECE9DE51-74E3-6FE6-5DAD-B7D922A2E5E1}"/>
                  </a:ext>
                </a:extLst>
              </p:cNvPr>
              <p:cNvSpPr/>
              <p:nvPr/>
            </p:nvSpPr>
            <p:spPr>
              <a:xfrm>
                <a:off x="-137651" y="20161"/>
                <a:ext cx="379730" cy="576938"/>
              </a:xfrm>
              <a:custGeom>
                <a:avLst/>
                <a:gdLst/>
                <a:ahLst/>
                <a:cxnLst/>
                <a:rect l="l" t="t" r="r" b="b"/>
                <a:pathLst>
                  <a:path w="379730" h="576938">
                    <a:moveTo>
                      <a:pt x="0" y="0"/>
                    </a:moveTo>
                    <a:lnTo>
                      <a:pt x="379730" y="0"/>
                    </a:lnTo>
                    <a:lnTo>
                      <a:pt x="379730" y="576938"/>
                    </a:lnTo>
                    <a:lnTo>
                      <a:pt x="0" y="57693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BE" sz="1200"/>
              </a:p>
            </p:txBody>
          </p:sp>
          <p:grpSp>
            <p:nvGrpSpPr>
              <p:cNvPr id="229" name="Group 224">
                <a:extLst>
                  <a:ext uri="{FF2B5EF4-FFF2-40B4-BE49-F238E27FC236}">
                    <a16:creationId xmlns:a16="http://schemas.microsoft.com/office/drawing/2014/main" id="{030A10F4-DCE2-7F94-E231-6FF4FAE0E972}"/>
                  </a:ext>
                </a:extLst>
              </p:cNvPr>
              <p:cNvGrpSpPr/>
              <p:nvPr/>
            </p:nvGrpSpPr>
            <p:grpSpPr>
              <a:xfrm>
                <a:off x="-94373" y="43301"/>
                <a:ext cx="399585" cy="307297"/>
                <a:chOff x="-418883" y="38100"/>
                <a:chExt cx="1155483" cy="888614"/>
              </a:xfrm>
            </p:grpSpPr>
            <p:sp>
              <p:nvSpPr>
                <p:cNvPr id="231" name="Freeform 225">
                  <a:extLst>
                    <a:ext uri="{FF2B5EF4-FFF2-40B4-BE49-F238E27FC236}">
                      <a16:creationId xmlns:a16="http://schemas.microsoft.com/office/drawing/2014/main" id="{1EC0E230-4E7F-FEF5-7684-DBFF11ADF439}"/>
                    </a:ext>
                  </a:extLst>
                </p:cNvPr>
                <p:cNvSpPr/>
                <p:nvPr/>
              </p:nvSpPr>
              <p:spPr>
                <a:xfrm>
                  <a:off x="-418883" y="113914"/>
                  <a:ext cx="812799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fr-BE" sz="1200"/>
                </a:p>
              </p:txBody>
            </p:sp>
            <p:sp>
              <p:nvSpPr>
                <p:cNvPr id="232" name="TextBox 226">
                  <a:extLst>
                    <a:ext uri="{FF2B5EF4-FFF2-40B4-BE49-F238E27FC236}">
                      <a16:creationId xmlns:a16="http://schemas.microsoft.com/office/drawing/2014/main" id="{718D3E6D-A27F-3643-211E-AF51CBB35D37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2240"/>
                    </a:lnSpc>
                  </a:pPr>
                  <a:endParaRPr sz="1200"/>
                </a:p>
              </p:txBody>
            </p:sp>
          </p:grpSp>
          <p:sp>
            <p:nvSpPr>
              <p:cNvPr id="230" name="TextBox 227">
                <a:extLst>
                  <a:ext uri="{FF2B5EF4-FFF2-40B4-BE49-F238E27FC236}">
                    <a16:creationId xmlns:a16="http://schemas.microsoft.com/office/drawing/2014/main" id="{BA1F3FD1-2023-BDFD-C6ED-91ADA22833FF}"/>
                  </a:ext>
                </a:extLst>
              </p:cNvPr>
              <p:cNvSpPr txBox="1"/>
              <p:nvPr/>
            </p:nvSpPr>
            <p:spPr>
              <a:xfrm>
                <a:off x="-81286" y="74133"/>
                <a:ext cx="228910" cy="2637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105"/>
                  </a:lnSpc>
                </a:pPr>
                <a:r>
                  <a:rPr lang="en-US" sz="789" b="1">
                    <a:solidFill>
                      <a:srgbClr val="63A7DA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1</a:t>
                </a:r>
              </a:p>
            </p:txBody>
          </p:sp>
        </p:grpSp>
        <p:grpSp>
          <p:nvGrpSpPr>
            <p:cNvPr id="233" name="Group 228">
              <a:extLst>
                <a:ext uri="{FF2B5EF4-FFF2-40B4-BE49-F238E27FC236}">
                  <a16:creationId xmlns:a16="http://schemas.microsoft.com/office/drawing/2014/main" id="{FD9B060B-E22C-E091-3D52-094622CADF4D}"/>
                </a:ext>
              </a:extLst>
            </p:cNvPr>
            <p:cNvGrpSpPr/>
            <p:nvPr/>
          </p:nvGrpSpPr>
          <p:grpSpPr>
            <a:xfrm>
              <a:off x="9378100" y="1026890"/>
              <a:ext cx="189865" cy="288469"/>
              <a:chOff x="0" y="0"/>
              <a:chExt cx="379730" cy="576938"/>
            </a:xfrm>
          </p:grpSpPr>
          <p:sp>
            <p:nvSpPr>
              <p:cNvPr id="234" name="Freeform 229">
                <a:extLst>
                  <a:ext uri="{FF2B5EF4-FFF2-40B4-BE49-F238E27FC236}">
                    <a16:creationId xmlns:a16="http://schemas.microsoft.com/office/drawing/2014/main" id="{CC79F39F-5A2D-422B-CD86-1CD997A15FC3}"/>
                  </a:ext>
                </a:extLst>
              </p:cNvPr>
              <p:cNvSpPr/>
              <p:nvPr/>
            </p:nvSpPr>
            <p:spPr>
              <a:xfrm>
                <a:off x="0" y="0"/>
                <a:ext cx="379730" cy="576938"/>
              </a:xfrm>
              <a:custGeom>
                <a:avLst/>
                <a:gdLst/>
                <a:ahLst/>
                <a:cxnLst/>
                <a:rect l="l" t="t" r="r" b="b"/>
                <a:pathLst>
                  <a:path w="379730" h="576938">
                    <a:moveTo>
                      <a:pt x="0" y="0"/>
                    </a:moveTo>
                    <a:lnTo>
                      <a:pt x="379730" y="0"/>
                    </a:lnTo>
                    <a:lnTo>
                      <a:pt x="379730" y="576938"/>
                    </a:lnTo>
                    <a:lnTo>
                      <a:pt x="0" y="57693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BE" sz="1200"/>
              </a:p>
            </p:txBody>
          </p:sp>
          <p:grpSp>
            <p:nvGrpSpPr>
              <p:cNvPr id="235" name="Group 230">
                <a:extLst>
                  <a:ext uri="{FF2B5EF4-FFF2-40B4-BE49-F238E27FC236}">
                    <a16:creationId xmlns:a16="http://schemas.microsoft.com/office/drawing/2014/main" id="{83E0BC0F-F093-0D83-3D24-7D177410A7A2}"/>
                  </a:ext>
                </a:extLst>
              </p:cNvPr>
              <p:cNvGrpSpPr/>
              <p:nvPr/>
            </p:nvGrpSpPr>
            <p:grpSpPr>
              <a:xfrm>
                <a:off x="50484" y="30126"/>
                <a:ext cx="281079" cy="281079"/>
                <a:chOff x="0" y="0"/>
                <a:chExt cx="812800" cy="812800"/>
              </a:xfrm>
            </p:grpSpPr>
            <p:sp>
              <p:nvSpPr>
                <p:cNvPr id="237" name="Freeform 231">
                  <a:extLst>
                    <a:ext uri="{FF2B5EF4-FFF2-40B4-BE49-F238E27FC236}">
                      <a16:creationId xmlns:a16="http://schemas.microsoft.com/office/drawing/2014/main" id="{FEB462E1-D875-A69E-3A97-363811209CF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fr-BE" sz="1200"/>
                </a:p>
              </p:txBody>
            </p:sp>
            <p:sp>
              <p:nvSpPr>
                <p:cNvPr id="238" name="TextBox 232">
                  <a:extLst>
                    <a:ext uri="{FF2B5EF4-FFF2-40B4-BE49-F238E27FC236}">
                      <a16:creationId xmlns:a16="http://schemas.microsoft.com/office/drawing/2014/main" id="{5C0E57AD-4BEC-AFAB-3E08-56FF09A10C81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2240"/>
                    </a:lnSpc>
                  </a:pPr>
                  <a:endParaRPr sz="1200"/>
                </a:p>
              </p:txBody>
            </p:sp>
          </p:grpSp>
          <p:sp>
            <p:nvSpPr>
              <p:cNvPr id="236" name="TextBox 233">
                <a:extLst>
                  <a:ext uri="{FF2B5EF4-FFF2-40B4-BE49-F238E27FC236}">
                    <a16:creationId xmlns:a16="http://schemas.microsoft.com/office/drawing/2014/main" id="{978C65A5-915B-FCB5-CD73-045A84DD2038}"/>
                  </a:ext>
                </a:extLst>
              </p:cNvPr>
              <p:cNvSpPr txBox="1"/>
              <p:nvPr/>
            </p:nvSpPr>
            <p:spPr>
              <a:xfrm>
                <a:off x="75410" y="33812"/>
                <a:ext cx="228910" cy="26379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105"/>
                  </a:lnSpc>
                </a:pPr>
                <a:r>
                  <a:rPr lang="en-US" sz="789" b="1">
                    <a:solidFill>
                      <a:srgbClr val="63A7DA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9</a:t>
                </a:r>
              </a:p>
            </p:txBody>
          </p:sp>
        </p:grpSp>
        <p:grpSp>
          <p:nvGrpSpPr>
            <p:cNvPr id="239" name="Group 234">
              <a:extLst>
                <a:ext uri="{FF2B5EF4-FFF2-40B4-BE49-F238E27FC236}">
                  <a16:creationId xmlns:a16="http://schemas.microsoft.com/office/drawing/2014/main" id="{90F92C0C-359B-AD3A-0777-3C6FCB0F4C30}"/>
                </a:ext>
              </a:extLst>
            </p:cNvPr>
            <p:cNvGrpSpPr/>
            <p:nvPr/>
          </p:nvGrpSpPr>
          <p:grpSpPr>
            <a:xfrm>
              <a:off x="8263059" y="620763"/>
              <a:ext cx="189865" cy="288469"/>
              <a:chOff x="0" y="0"/>
              <a:chExt cx="379730" cy="576938"/>
            </a:xfrm>
          </p:grpSpPr>
          <p:sp>
            <p:nvSpPr>
              <p:cNvPr id="240" name="Freeform 235">
                <a:extLst>
                  <a:ext uri="{FF2B5EF4-FFF2-40B4-BE49-F238E27FC236}">
                    <a16:creationId xmlns:a16="http://schemas.microsoft.com/office/drawing/2014/main" id="{CCC53267-D0B8-4B0D-3346-15DB35B421AB}"/>
                  </a:ext>
                </a:extLst>
              </p:cNvPr>
              <p:cNvSpPr/>
              <p:nvPr/>
            </p:nvSpPr>
            <p:spPr>
              <a:xfrm>
                <a:off x="0" y="0"/>
                <a:ext cx="379730" cy="576938"/>
              </a:xfrm>
              <a:custGeom>
                <a:avLst/>
                <a:gdLst/>
                <a:ahLst/>
                <a:cxnLst/>
                <a:rect l="l" t="t" r="r" b="b"/>
                <a:pathLst>
                  <a:path w="379730" h="576938">
                    <a:moveTo>
                      <a:pt x="0" y="0"/>
                    </a:moveTo>
                    <a:lnTo>
                      <a:pt x="379730" y="0"/>
                    </a:lnTo>
                    <a:lnTo>
                      <a:pt x="379730" y="576938"/>
                    </a:lnTo>
                    <a:lnTo>
                      <a:pt x="0" y="57693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BE" sz="1200"/>
              </a:p>
            </p:txBody>
          </p:sp>
          <p:grpSp>
            <p:nvGrpSpPr>
              <p:cNvPr id="241" name="Group 236">
                <a:extLst>
                  <a:ext uri="{FF2B5EF4-FFF2-40B4-BE49-F238E27FC236}">
                    <a16:creationId xmlns:a16="http://schemas.microsoft.com/office/drawing/2014/main" id="{13A52CCD-8DB4-71A6-ABE9-3342AF64C933}"/>
                  </a:ext>
                </a:extLst>
              </p:cNvPr>
              <p:cNvGrpSpPr/>
              <p:nvPr/>
            </p:nvGrpSpPr>
            <p:grpSpPr>
              <a:xfrm>
                <a:off x="50484" y="30126"/>
                <a:ext cx="281079" cy="281079"/>
                <a:chOff x="0" y="0"/>
                <a:chExt cx="812800" cy="812800"/>
              </a:xfrm>
            </p:grpSpPr>
            <p:sp>
              <p:nvSpPr>
                <p:cNvPr id="243" name="Freeform 237">
                  <a:extLst>
                    <a:ext uri="{FF2B5EF4-FFF2-40B4-BE49-F238E27FC236}">
                      <a16:creationId xmlns:a16="http://schemas.microsoft.com/office/drawing/2014/main" id="{ADC7DD70-8438-8823-6B0E-E6A5CC2DA0F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fr-BE" sz="1200"/>
                </a:p>
              </p:txBody>
            </p:sp>
            <p:sp>
              <p:nvSpPr>
                <p:cNvPr id="244" name="TextBox 238">
                  <a:extLst>
                    <a:ext uri="{FF2B5EF4-FFF2-40B4-BE49-F238E27FC236}">
                      <a16:creationId xmlns:a16="http://schemas.microsoft.com/office/drawing/2014/main" id="{578A7CC1-904B-A9F9-B081-770E55A4BD11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2240"/>
                    </a:lnSpc>
                  </a:pPr>
                  <a:endParaRPr sz="1200"/>
                </a:p>
              </p:txBody>
            </p:sp>
          </p:grpSp>
          <p:sp>
            <p:nvSpPr>
              <p:cNvPr id="242" name="TextBox 239">
                <a:extLst>
                  <a:ext uri="{FF2B5EF4-FFF2-40B4-BE49-F238E27FC236}">
                    <a16:creationId xmlns:a16="http://schemas.microsoft.com/office/drawing/2014/main" id="{30E911DB-F98C-3E00-F8E8-802D929F6622}"/>
                  </a:ext>
                </a:extLst>
              </p:cNvPr>
              <p:cNvSpPr txBox="1"/>
              <p:nvPr/>
            </p:nvSpPr>
            <p:spPr>
              <a:xfrm>
                <a:off x="75410" y="33812"/>
                <a:ext cx="228910" cy="26379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105"/>
                  </a:lnSpc>
                </a:pPr>
                <a:r>
                  <a:rPr lang="en-US" sz="789" b="1">
                    <a:solidFill>
                      <a:srgbClr val="63A7DA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1</a:t>
                </a:r>
              </a:p>
            </p:txBody>
          </p:sp>
        </p:grpSp>
        <p:grpSp>
          <p:nvGrpSpPr>
            <p:cNvPr id="245" name="Group 240">
              <a:extLst>
                <a:ext uri="{FF2B5EF4-FFF2-40B4-BE49-F238E27FC236}">
                  <a16:creationId xmlns:a16="http://schemas.microsoft.com/office/drawing/2014/main" id="{F740FF8D-F881-3092-3D3A-D1191DF7E17F}"/>
                </a:ext>
              </a:extLst>
            </p:cNvPr>
            <p:cNvGrpSpPr/>
            <p:nvPr/>
          </p:nvGrpSpPr>
          <p:grpSpPr>
            <a:xfrm>
              <a:off x="9056517" y="3280289"/>
              <a:ext cx="187477" cy="284841"/>
              <a:chOff x="0" y="0"/>
              <a:chExt cx="374955" cy="569683"/>
            </a:xfrm>
          </p:grpSpPr>
          <p:sp>
            <p:nvSpPr>
              <p:cNvPr id="246" name="Freeform 241">
                <a:extLst>
                  <a:ext uri="{FF2B5EF4-FFF2-40B4-BE49-F238E27FC236}">
                    <a16:creationId xmlns:a16="http://schemas.microsoft.com/office/drawing/2014/main" id="{427AE4E5-8C25-1349-6962-CEE5F1E9F38E}"/>
                  </a:ext>
                </a:extLst>
              </p:cNvPr>
              <p:cNvSpPr/>
              <p:nvPr/>
            </p:nvSpPr>
            <p:spPr>
              <a:xfrm>
                <a:off x="0" y="0"/>
                <a:ext cx="374955" cy="569683"/>
              </a:xfrm>
              <a:custGeom>
                <a:avLst/>
                <a:gdLst/>
                <a:ahLst/>
                <a:cxnLst/>
                <a:rect l="l" t="t" r="r" b="b"/>
                <a:pathLst>
                  <a:path w="374955" h="569683">
                    <a:moveTo>
                      <a:pt x="0" y="0"/>
                    </a:moveTo>
                    <a:lnTo>
                      <a:pt x="374955" y="0"/>
                    </a:lnTo>
                    <a:lnTo>
                      <a:pt x="374955" y="569683"/>
                    </a:lnTo>
                    <a:lnTo>
                      <a:pt x="0" y="5696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fr-BE" sz="1200"/>
              </a:p>
            </p:txBody>
          </p:sp>
          <p:grpSp>
            <p:nvGrpSpPr>
              <p:cNvPr id="247" name="Group 242">
                <a:extLst>
                  <a:ext uri="{FF2B5EF4-FFF2-40B4-BE49-F238E27FC236}">
                    <a16:creationId xmlns:a16="http://schemas.microsoft.com/office/drawing/2014/main" id="{51461024-03FF-8269-B4B0-C73ABC4E8A08}"/>
                  </a:ext>
                </a:extLst>
              </p:cNvPr>
              <p:cNvGrpSpPr/>
              <p:nvPr/>
            </p:nvGrpSpPr>
            <p:grpSpPr>
              <a:xfrm>
                <a:off x="49849" y="29747"/>
                <a:ext cx="277545" cy="277545"/>
                <a:chOff x="0" y="0"/>
                <a:chExt cx="812800" cy="812800"/>
              </a:xfrm>
            </p:grpSpPr>
            <p:sp>
              <p:nvSpPr>
                <p:cNvPr id="249" name="Freeform 243">
                  <a:extLst>
                    <a:ext uri="{FF2B5EF4-FFF2-40B4-BE49-F238E27FC236}">
                      <a16:creationId xmlns:a16="http://schemas.microsoft.com/office/drawing/2014/main" id="{F0761379-0CFA-AF0B-8BBF-1F848CE3D87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fr-BE" sz="1200"/>
                </a:p>
              </p:txBody>
            </p:sp>
            <p:sp>
              <p:nvSpPr>
                <p:cNvPr id="250" name="TextBox 244">
                  <a:extLst>
                    <a:ext uri="{FF2B5EF4-FFF2-40B4-BE49-F238E27FC236}">
                      <a16:creationId xmlns:a16="http://schemas.microsoft.com/office/drawing/2014/main" id="{BF694B49-7044-71E6-67DB-AF80AA6D31B4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2239"/>
                    </a:lnSpc>
                  </a:pPr>
                  <a:endParaRPr sz="1200"/>
                </a:p>
              </p:txBody>
            </p:sp>
          </p:grpSp>
          <p:sp>
            <p:nvSpPr>
              <p:cNvPr id="248" name="TextBox 245">
                <a:extLst>
                  <a:ext uri="{FF2B5EF4-FFF2-40B4-BE49-F238E27FC236}">
                    <a16:creationId xmlns:a16="http://schemas.microsoft.com/office/drawing/2014/main" id="{B391386C-62CC-38E2-138B-C9D506A3BAD4}"/>
                  </a:ext>
                </a:extLst>
              </p:cNvPr>
              <p:cNvSpPr txBox="1"/>
              <p:nvPr/>
            </p:nvSpPr>
            <p:spPr>
              <a:xfrm>
                <a:off x="74460" y="33146"/>
                <a:ext cx="226033" cy="26314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091"/>
                  </a:lnSpc>
                </a:pPr>
                <a:r>
                  <a:rPr lang="en-US" sz="779" b="1">
                    <a:solidFill>
                      <a:srgbClr val="63A7DA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04174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95B7E2-C73A-F68B-1445-8C5B88EFF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0E6"/>
          </a:solidFill>
          <a:ln w="76200">
            <a:solidFill>
              <a:srgbClr val="F1D0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2325986-41A7-CF79-7EFF-BE9983FE2F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8629" y="-2017485"/>
            <a:ext cx="13412665" cy="1117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A80F8C7-BC3D-7E93-8764-90A87253A1DA}"/>
              </a:ext>
            </a:extLst>
          </p:cNvPr>
          <p:cNvSpPr txBox="1"/>
          <p:nvPr/>
        </p:nvSpPr>
        <p:spPr>
          <a:xfrm>
            <a:off x="4945600" y="1673753"/>
            <a:ext cx="67596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5400" cap="all" dirty="0">
                <a:solidFill>
                  <a:schemeClr val="accent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Instance Bassin Hainaut Sud</a:t>
            </a:r>
          </a:p>
          <a:p>
            <a:pPr algn="ctr"/>
            <a:r>
              <a:rPr lang="fr-BE" sz="3600" cap="all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Actions d’accrochage</a:t>
            </a:r>
            <a:endParaRPr lang="fr-BE" sz="5400" cap="all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25" name="Graphique 24" descr="Réseau utilisateur avec un remplissage uni">
            <a:extLst>
              <a:ext uri="{FF2B5EF4-FFF2-40B4-BE49-F238E27FC236}">
                <a16:creationId xmlns:a16="http://schemas.microsoft.com/office/drawing/2014/main" id="{59062388-0DEB-474D-F362-30B57E6E7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103747" y="3898442"/>
            <a:ext cx="1619250" cy="1619250"/>
          </a:xfrm>
          <a:prstGeom prst="rect">
            <a:avLst/>
          </a:prstGeom>
        </p:spPr>
      </p:pic>
      <p:pic>
        <p:nvPicPr>
          <p:cNvPr id="40" name="Image 39" descr="Une image contenant Graphique, clipart, conception&#10;&#10;Le contenu généré par l’IA peut être incorrect.">
            <a:extLst>
              <a:ext uri="{FF2B5EF4-FFF2-40B4-BE49-F238E27FC236}">
                <a16:creationId xmlns:a16="http://schemas.microsoft.com/office/drawing/2014/main" id="{9B583C4F-1A73-1531-8909-138BE43E7B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59" b="91051" l="9867" r="92267">
                        <a14:foregroundMark x1="38667" y1="16779" x2="38667" y2="16779"/>
                        <a14:foregroundMark x1="47733" y1="9396" x2="47733" y2="9396"/>
                        <a14:foregroundMark x1="56000" y1="7830" x2="47200" y2="7159"/>
                        <a14:foregroundMark x1="92267" y1="16779" x2="92267" y2="16779"/>
                        <a14:foregroundMark x1="50400" y1="78300" x2="43200" y2="68904"/>
                        <a14:foregroundMark x1="30056" y1="63391" x2="27095" y2="62148"/>
                        <a14:foregroundMark x1="43200" y1="68904" x2="42257" y2="68508"/>
                        <a14:foregroundMark x1="14045" y1="81655" x2="13757" y2="85992"/>
                        <a14:foregroundMark x1="14903" y1="88572" x2="30667" y2="91051"/>
                        <a14:foregroundMark x1="30667" y1="91051" x2="31845" y2="88128"/>
                        <a14:foregroundMark x1="33010" y1="77189" x2="32590" y2="77398"/>
                        <a14:foregroundMark x1="32267" y1="87472" x2="33867" y2="87472"/>
                        <a14:foregroundMark x1="31733" y1="87696" x2="34400" y2="86577"/>
                        <a14:backgroundMark x1="21067" y1="68233" x2="21067" y2="68233"/>
                        <a14:backgroundMark x1="18933" y1="67338" x2="21067" y2="68233"/>
                        <a14:backgroundMark x1="17867" y1="70917" x2="17867" y2="81655"/>
                        <a14:backgroundMark x1="16267" y1="71365" x2="16533" y2="70917"/>
                        <a14:backgroundMark x1="16800" y1="71141" x2="18667" y2="70246"/>
                        <a14:backgroundMark x1="30667" y1="64653" x2="41333" y2="69351"/>
                        <a14:backgroundMark x1="32800" y1="77405" x2="32341" y2="86659"/>
                        <a14:backgroundMark x1="32800" y1="77405" x2="34933" y2="78971"/>
                        <a14:backgroundMark x1="34667" y1="79195" x2="32800" y2="76734"/>
                        <a14:backgroundMark x1="12000" y1="87248" x2="14133" y2="88814"/>
                        <a14:backgroundMark x1="17600" y1="71812" x2="18667" y2="70022"/>
                        <a14:backgroundMark x1="21867" y1="65548" x2="25067" y2="65101"/>
                        <a14:backgroundMark x1="14667" y1="72036" x2="17600" y2="71812"/>
                        <a14:backgroundMark x1="14400" y1="89262" x2="14667" y2="89038"/>
                        <a14:backgroundMark x1="29333" y1="64206" x2="32800" y2="64877"/>
                        <a14:backgroundMark x1="40267" y1="61074" x2="37067" y2="60626"/>
                        <a14:backgroundMark x1="13600" y1="87919" x2="14667" y2="88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614" y="-262307"/>
            <a:ext cx="2994039" cy="3568895"/>
          </a:xfrm>
          <a:prstGeom prst="rect">
            <a:avLst/>
          </a:prstGeom>
        </p:spPr>
      </p:pic>
      <p:pic>
        <p:nvPicPr>
          <p:cNvPr id="3" name="Image 2" descr="Une image contenant texte, graphisme, Graphiqu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1B63B780-9E4C-0A3D-1786-358729D913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127" y="1340308"/>
            <a:ext cx="2469473" cy="297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480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95B7E2-C73A-F68B-1445-8C5B88EFF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0E6"/>
          </a:solidFill>
          <a:ln>
            <a:solidFill>
              <a:srgbClr val="F1D0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377FAFC-6533-2A14-BBF0-B6860748DA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8629" y="-2017485"/>
            <a:ext cx="13412665" cy="1117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98CEE92-7B8A-1714-D572-EB8290182F4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618485" y="-600444"/>
            <a:ext cx="3064788" cy="12124243"/>
            <a:chOff x="-1618485" y="-600444"/>
            <a:chExt cx="3064788" cy="12124243"/>
          </a:xfrm>
        </p:grpSpPr>
        <p:pic>
          <p:nvPicPr>
            <p:cNvPr id="14" name="Image 13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60B7E8D1-DBC7-5FD2-18B1-D3700A6F7AA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15834">
              <a:off x="-3325808" y="1829078"/>
              <a:ext cx="7201633" cy="2342589"/>
            </a:xfrm>
            <a:prstGeom prst="rect">
              <a:avLst/>
            </a:prstGeom>
          </p:spPr>
        </p:pic>
        <p:pic>
          <p:nvPicPr>
            <p:cNvPr id="16" name="Image 15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E811662A-5AE2-7553-489A-F527A3EAD70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188300">
              <a:off x="-4048007" y="6751688"/>
              <a:ext cx="7201633" cy="2342589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F1E5D870-E237-106D-FD3A-A58FCADD9A2B}"/>
              </a:ext>
            </a:extLst>
          </p:cNvPr>
          <p:cNvSpPr txBox="1">
            <a:spLocks/>
          </p:cNvSpPr>
          <p:nvPr/>
        </p:nvSpPr>
        <p:spPr>
          <a:xfrm>
            <a:off x="1327788" y="275495"/>
            <a:ext cx="3782696" cy="1168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algn="ctr"/>
            <a:r>
              <a:rPr lang="en-US" sz="2800">
                <a:latin typeface="Amasis MT Pro Medium" panose="02040604050005020304" pitchFamily="18" charset="0"/>
              </a:rPr>
              <a:t>Pour commencer, </a:t>
            </a:r>
            <a:br>
              <a:rPr lang="en-US" sz="2800">
                <a:latin typeface="Amasis MT Pro Medium" panose="02040604050005020304" pitchFamily="18" charset="0"/>
              </a:rPr>
            </a:br>
            <a:r>
              <a:rPr lang="en-US" sz="2800">
                <a:latin typeface="Amasis MT Pro Medium" panose="02040604050005020304" pitchFamily="18" charset="0"/>
              </a:rPr>
              <a:t>qui </a:t>
            </a:r>
            <a:r>
              <a:rPr lang="en-US" sz="2800" err="1">
                <a:latin typeface="Amasis MT Pro Medium" panose="02040604050005020304" pitchFamily="18" charset="0"/>
              </a:rPr>
              <a:t>sommes</a:t>
            </a:r>
            <a:r>
              <a:rPr lang="en-US" sz="2800">
                <a:latin typeface="Amasis MT Pro Medium" panose="02040604050005020304" pitchFamily="18" charset="0"/>
              </a:rPr>
              <a:t>-nous?</a:t>
            </a:r>
            <a:endParaRPr lang="en-US" sz="2800" dirty="0">
              <a:latin typeface="Amasis MT Pro Medium" panose="02040604050005020304" pitchFamily="18" charset="0"/>
            </a:endParaRPr>
          </a:p>
        </p:txBody>
      </p:sp>
      <p:pic>
        <p:nvPicPr>
          <p:cNvPr id="3" name="Image 2" descr="Une image contenant texte, Police, graphisme, Graphique&#10;&#10;Description générée automatiquement">
            <a:extLst>
              <a:ext uri="{FF2B5EF4-FFF2-40B4-BE49-F238E27FC236}">
                <a16:creationId xmlns:a16="http://schemas.microsoft.com/office/drawing/2014/main" id="{B977DF77-4810-D604-4DA2-21DE27DF62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930" y="296507"/>
            <a:ext cx="1046092" cy="126035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B3D2EBD-AD73-5399-B768-8615D92EFDCC}"/>
              </a:ext>
            </a:extLst>
          </p:cNvPr>
          <p:cNvSpPr txBox="1"/>
          <p:nvPr/>
        </p:nvSpPr>
        <p:spPr>
          <a:xfrm>
            <a:off x="6410933" y="1023858"/>
            <a:ext cx="6096000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fr-BE" dirty="0">
                <a:latin typeface="Biome Light"/>
                <a:cs typeface="Biome Light"/>
              </a:rPr>
              <a:t>Les Instances Bassins Enseignement qualifiant / Formation / Emploi (EFE) ont été mises en place en 2015 en application d’un accord de coopération entre la Région wallonne, la Fédération Wallonie-Bruxelles et la COCOF.</a:t>
            </a:r>
            <a:endParaRPr lang="fr-FR" dirty="0">
              <a:cs typeface="Calibri" panose="020F0502020204030204"/>
            </a:endParaRPr>
          </a:p>
          <a:p>
            <a:pPr algn="just"/>
            <a:r>
              <a:rPr lang="fr-BE" dirty="0">
                <a:latin typeface="Biome Light"/>
                <a:cs typeface="Biome Light"/>
              </a:rPr>
              <a:t>Il en existe 10 : 9 en Wallonie et 1 à Bruxelles.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3CF17E3-3424-D481-1997-D12AEC4879CD}"/>
              </a:ext>
            </a:extLst>
          </p:cNvPr>
          <p:cNvSpPr txBox="1"/>
          <p:nvPr/>
        </p:nvSpPr>
        <p:spPr>
          <a:xfrm>
            <a:off x="6410933" y="3261631"/>
            <a:ext cx="6096000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fr-BE" b="1" dirty="0">
                <a:latin typeface="Biome Light"/>
                <a:cs typeface="Biome Light"/>
              </a:rPr>
              <a:t>Leurs missions</a:t>
            </a:r>
            <a:r>
              <a:rPr lang="fr-BE" dirty="0">
                <a:latin typeface="Biome Light"/>
                <a:cs typeface="Biome Light"/>
              </a:rPr>
              <a:t> consistent principalement à :</a:t>
            </a:r>
            <a:endParaRPr lang="fr-FR" dirty="0"/>
          </a:p>
          <a:p>
            <a:pPr algn="just"/>
            <a:endParaRPr lang="fr-BE" dirty="0">
              <a:latin typeface="Biome Light"/>
              <a:cs typeface="Biome Light"/>
            </a:endParaRPr>
          </a:p>
          <a:p>
            <a:pPr algn="just"/>
            <a:r>
              <a:rPr lang="fr-BE" dirty="0">
                <a:latin typeface="Biome Light"/>
                <a:cs typeface="Biome Light"/>
              </a:rPr>
              <a:t>Orienter l’offre de formation et d’enseignement en fonction des besoins du marché de l’emploi </a:t>
            </a:r>
          </a:p>
          <a:p>
            <a:pPr algn="just"/>
            <a:endParaRPr lang="fr-BE" dirty="0">
              <a:latin typeface="Biome Light"/>
              <a:cs typeface="Biome Light"/>
            </a:endParaRPr>
          </a:p>
          <a:p>
            <a:pPr algn="just"/>
            <a:r>
              <a:rPr lang="fr-BE" dirty="0">
                <a:latin typeface="Biome Light"/>
                <a:cs typeface="Biome Light"/>
              </a:rPr>
              <a:t>Soutenir le développement des projets communs aux 3 mondes : Emploi / Formation / Enseignement dans le cadre des </a:t>
            </a:r>
            <a:r>
              <a:rPr lang="fr-BE" b="1" dirty="0">
                <a:latin typeface="Biome Light"/>
                <a:cs typeface="Biome Light"/>
              </a:rPr>
              <a:t>pôles de synergie</a:t>
            </a:r>
          </a:p>
        </p:txBody>
      </p:sp>
      <p:pic>
        <p:nvPicPr>
          <p:cNvPr id="8" name="Image 7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8087BA91-C97E-3184-A1FB-5B0C05FCFA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6" r="7768" b="7867"/>
          <a:stretch/>
        </p:blipFill>
        <p:spPr bwMode="auto">
          <a:xfrm>
            <a:off x="3503091" y="2038292"/>
            <a:ext cx="2043471" cy="27151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phique 8" descr="Ligne fléchée : faire pivoter à droite avec un remplissage uni">
            <a:extLst>
              <a:ext uri="{FF2B5EF4-FFF2-40B4-BE49-F238E27FC236}">
                <a16:creationId xmlns:a16="http://schemas.microsoft.com/office/drawing/2014/main" id="{E3194177-9B68-D91E-2E9B-209A36DD78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62135" y="3695514"/>
            <a:ext cx="652818" cy="777922"/>
          </a:xfrm>
          <a:prstGeom prst="rect">
            <a:avLst/>
          </a:prstGeom>
        </p:spPr>
      </p:pic>
      <p:pic>
        <p:nvPicPr>
          <p:cNvPr id="10" name="Graphique 9" descr="Réunion contour">
            <a:extLst>
              <a:ext uri="{FF2B5EF4-FFF2-40B4-BE49-F238E27FC236}">
                <a16:creationId xmlns:a16="http://schemas.microsoft.com/office/drawing/2014/main" id="{135AF766-6261-AAB4-1FEF-1991E8EF7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50761" y="4741841"/>
            <a:ext cx="664192" cy="64144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3FCF148-C7AE-7090-6AD7-67F8C34AB25F}"/>
              </a:ext>
            </a:extLst>
          </p:cNvPr>
          <p:cNvSpPr txBox="1"/>
          <p:nvPr/>
        </p:nvSpPr>
        <p:spPr>
          <a:xfrm>
            <a:off x="2902260" y="5730236"/>
            <a:ext cx="9030268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fr-BE" b="1" dirty="0">
                <a:solidFill>
                  <a:srgbClr val="63A7DA"/>
                </a:solidFill>
                <a:latin typeface="Biome Light"/>
                <a:cs typeface="Biome Light"/>
              </a:rPr>
              <a:t>L'IBEFE Hainaut sud est à la fois un dispositif institutionnel et un territoire.</a:t>
            </a:r>
          </a:p>
          <a:p>
            <a:pPr algn="just"/>
            <a:endParaRPr lang="fr-BE" dirty="0">
              <a:latin typeface="Biome Light"/>
              <a:cs typeface="Biome Ligh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3443400-464F-7EB5-F1A3-0253835F2ACE}"/>
              </a:ext>
            </a:extLst>
          </p:cNvPr>
          <p:cNvSpPr txBox="1"/>
          <p:nvPr/>
        </p:nvSpPr>
        <p:spPr>
          <a:xfrm>
            <a:off x="1327788" y="2452377"/>
            <a:ext cx="2111177" cy="21236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dirty="0">
                <a:latin typeface="Biome Light"/>
                <a:cs typeface="Calibri"/>
              </a:rPr>
              <a:t>Le territoire se compose de </a:t>
            </a:r>
            <a:r>
              <a:rPr lang="fr-FR" b="1">
                <a:solidFill>
                  <a:schemeClr val="accent1"/>
                </a:solidFill>
                <a:latin typeface="Biome Light"/>
                <a:cs typeface="Calibri"/>
              </a:rPr>
              <a:t>27 communes </a:t>
            </a:r>
            <a:r>
              <a:rPr lang="fr-FR" sz="1600" dirty="0">
                <a:latin typeface="Biome Light"/>
                <a:cs typeface="Calibri"/>
              </a:rPr>
              <a:t>réparties en </a:t>
            </a:r>
            <a:r>
              <a:rPr lang="fr-FR" sz="1600" b="1">
                <a:solidFill>
                  <a:schemeClr val="accent1"/>
                </a:solidFill>
                <a:latin typeface="Biome Light"/>
                <a:cs typeface="Calibri"/>
              </a:rPr>
              <a:t>3 arrondissements </a:t>
            </a:r>
            <a:r>
              <a:rPr lang="fr-FR" sz="1600" dirty="0">
                <a:latin typeface="Biome Light"/>
                <a:cs typeface="Calibri"/>
              </a:rPr>
              <a:t>:</a:t>
            </a:r>
          </a:p>
          <a:p>
            <a:pPr marL="285750" indent="-285750">
              <a:buFont typeface="Calibri"/>
              <a:buChar char="-"/>
            </a:pPr>
            <a:r>
              <a:rPr lang="fr-FR" sz="1600" dirty="0">
                <a:latin typeface="Biome Light"/>
                <a:cs typeface="Calibri"/>
              </a:rPr>
              <a:t>Charleroi</a:t>
            </a:r>
          </a:p>
          <a:p>
            <a:pPr marL="285750" indent="-285750">
              <a:buFont typeface="Calibri"/>
              <a:buChar char="-"/>
            </a:pPr>
            <a:r>
              <a:rPr lang="fr-FR" sz="1600" dirty="0">
                <a:latin typeface="Biome Light"/>
                <a:cs typeface="Calibri"/>
              </a:rPr>
              <a:t>Thuin</a:t>
            </a:r>
          </a:p>
          <a:p>
            <a:pPr marL="285750" indent="-285750">
              <a:buFont typeface="Calibri"/>
              <a:buChar char="-"/>
            </a:pPr>
            <a:r>
              <a:rPr lang="fr-FR" sz="1600" dirty="0">
                <a:latin typeface="Biome Light"/>
                <a:cs typeface="Calibri"/>
              </a:rPr>
              <a:t>Philippeville</a:t>
            </a:r>
          </a:p>
        </p:txBody>
      </p:sp>
    </p:spTree>
    <p:extLst>
      <p:ext uri="{BB962C8B-B14F-4D97-AF65-F5344CB8AC3E}">
        <p14:creationId xmlns:p14="http://schemas.microsoft.com/office/powerpoint/2010/main" val="3901732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95B7E2-C73A-F68B-1445-8C5B88EFF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0E6"/>
          </a:solidFill>
          <a:ln w="76200">
            <a:solidFill>
              <a:srgbClr val="F1D0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BAB4153-1C33-E627-7DFF-D80236111DC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8629" y="-2017485"/>
            <a:ext cx="13412665" cy="1117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A80F8C7-BC3D-7E93-8764-90A87253A1DA}"/>
              </a:ext>
            </a:extLst>
          </p:cNvPr>
          <p:cNvSpPr txBox="1"/>
          <p:nvPr/>
        </p:nvSpPr>
        <p:spPr>
          <a:xfrm>
            <a:off x="5595611" y="2013926"/>
            <a:ext cx="60629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5400" cap="all">
                <a:solidFill>
                  <a:schemeClr val="accent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Population</a:t>
            </a:r>
          </a:p>
          <a:p>
            <a:pPr algn="ctr"/>
            <a:r>
              <a:rPr lang="fr-BE" sz="3600" cap="all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du bassin</a:t>
            </a:r>
          </a:p>
          <a:p>
            <a:pPr algn="ctr"/>
            <a:r>
              <a:rPr lang="fr-BE" sz="3600" cap="all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Hainaut Sud</a:t>
            </a:r>
            <a:endParaRPr lang="fr-BE" sz="5400" cap="all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25" name="Graphique 24" descr="Réseau utilisateur avec un remplissage uni">
            <a:extLst>
              <a:ext uri="{FF2B5EF4-FFF2-40B4-BE49-F238E27FC236}">
                <a16:creationId xmlns:a16="http://schemas.microsoft.com/office/drawing/2014/main" id="{59062388-0DEB-474D-F362-30B57E6E7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103747" y="3898442"/>
            <a:ext cx="1619250" cy="1619250"/>
          </a:xfrm>
          <a:prstGeom prst="rect">
            <a:avLst/>
          </a:prstGeom>
        </p:spPr>
      </p:pic>
      <p:pic>
        <p:nvPicPr>
          <p:cNvPr id="40" name="Image 39" descr="Une image contenant Graphique, clipart, conception&#10;&#10;Le contenu généré par l’IA peut être incorrect.">
            <a:extLst>
              <a:ext uri="{FF2B5EF4-FFF2-40B4-BE49-F238E27FC236}">
                <a16:creationId xmlns:a16="http://schemas.microsoft.com/office/drawing/2014/main" id="{9B583C4F-1A73-1531-8909-138BE43E7B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59" b="91051" l="9867" r="92267">
                        <a14:foregroundMark x1="38667" y1="16779" x2="38667" y2="16779"/>
                        <a14:foregroundMark x1="47733" y1="9396" x2="47733" y2="9396"/>
                        <a14:foregroundMark x1="56000" y1="7830" x2="47200" y2="7159"/>
                        <a14:foregroundMark x1="92267" y1="16779" x2="92267" y2="16779"/>
                        <a14:foregroundMark x1="50400" y1="78300" x2="43200" y2="68904"/>
                        <a14:foregroundMark x1="30056" y1="63391" x2="27095" y2="62148"/>
                        <a14:foregroundMark x1="43200" y1="68904" x2="42257" y2="68508"/>
                        <a14:foregroundMark x1="14045" y1="81655" x2="13757" y2="85992"/>
                        <a14:foregroundMark x1="14903" y1="88572" x2="30667" y2="91051"/>
                        <a14:foregroundMark x1="30667" y1="91051" x2="31845" y2="88128"/>
                        <a14:foregroundMark x1="33010" y1="77189" x2="32590" y2="77398"/>
                        <a14:foregroundMark x1="32267" y1="87472" x2="33867" y2="87472"/>
                        <a14:foregroundMark x1="31733" y1="87696" x2="34400" y2="86577"/>
                        <a14:backgroundMark x1="21067" y1="68233" x2="21067" y2="68233"/>
                        <a14:backgroundMark x1="18933" y1="67338" x2="21067" y2="68233"/>
                        <a14:backgroundMark x1="17867" y1="70917" x2="17867" y2="81655"/>
                        <a14:backgroundMark x1="16267" y1="71365" x2="16533" y2="70917"/>
                        <a14:backgroundMark x1="16800" y1="71141" x2="18667" y2="70246"/>
                        <a14:backgroundMark x1="30667" y1="64653" x2="41333" y2="69351"/>
                        <a14:backgroundMark x1="32800" y1="77405" x2="32341" y2="86659"/>
                        <a14:backgroundMark x1="32800" y1="77405" x2="34933" y2="78971"/>
                        <a14:backgroundMark x1="34667" y1="79195" x2="32800" y2="76734"/>
                        <a14:backgroundMark x1="12000" y1="87248" x2="14133" y2="88814"/>
                        <a14:backgroundMark x1="17600" y1="71812" x2="18667" y2="70022"/>
                        <a14:backgroundMark x1="21867" y1="65548" x2="25067" y2="65101"/>
                        <a14:backgroundMark x1="14667" y1="72036" x2="17600" y2="71812"/>
                        <a14:backgroundMark x1="14400" y1="89262" x2="14667" y2="89038"/>
                        <a14:backgroundMark x1="29333" y1="64206" x2="32800" y2="64877"/>
                        <a14:backgroundMark x1="40267" y1="61074" x2="37067" y2="60626"/>
                        <a14:backgroundMark x1="13600" y1="87919" x2="14667" y2="88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614" y="-262307"/>
            <a:ext cx="2994039" cy="3568895"/>
          </a:xfrm>
          <a:prstGeom prst="rect">
            <a:avLst/>
          </a:prstGeom>
        </p:spPr>
      </p:pic>
      <p:pic>
        <p:nvPicPr>
          <p:cNvPr id="4" name="Graphique 3" descr="Groupe de personnes avec un remplissage uni">
            <a:extLst>
              <a:ext uri="{FF2B5EF4-FFF2-40B4-BE49-F238E27FC236}">
                <a16:creationId xmlns:a16="http://schemas.microsoft.com/office/drawing/2014/main" id="{B76A08EB-050C-6857-738B-66A589DC74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46622" y="1340308"/>
            <a:ext cx="4171235" cy="417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115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95B7E2-C73A-F68B-1445-8C5B88EFF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0E6"/>
          </a:solidFill>
          <a:ln>
            <a:solidFill>
              <a:srgbClr val="F1D0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4496E1D-A4DF-509C-6AB2-C576EA50E2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8629" y="-2017485"/>
            <a:ext cx="13412665" cy="1117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98CEE92-7B8A-1714-D572-EB8290182F4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618485" y="-600444"/>
            <a:ext cx="3064788" cy="12124243"/>
            <a:chOff x="-1618485" y="-600444"/>
            <a:chExt cx="3064788" cy="12124243"/>
          </a:xfrm>
        </p:grpSpPr>
        <p:pic>
          <p:nvPicPr>
            <p:cNvPr id="14" name="Image 13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60B7E8D1-DBC7-5FD2-18B1-D3700A6F7AA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15834">
              <a:off x="-3325808" y="1829078"/>
              <a:ext cx="7201633" cy="2342589"/>
            </a:xfrm>
            <a:prstGeom prst="rect">
              <a:avLst/>
            </a:prstGeom>
          </p:spPr>
        </p:pic>
        <p:pic>
          <p:nvPicPr>
            <p:cNvPr id="16" name="Image 15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E811662A-5AE2-7553-489A-F527A3EAD70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188300">
              <a:off x="-4048007" y="6751688"/>
              <a:ext cx="7201633" cy="2342589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AB6FD71-3032-BE1E-3F85-897E292B09C8}"/>
              </a:ext>
            </a:extLst>
          </p:cNvPr>
          <p:cNvSpPr txBox="1">
            <a:spLocks/>
          </p:cNvSpPr>
          <p:nvPr/>
        </p:nvSpPr>
        <p:spPr>
          <a:xfrm>
            <a:off x="3679715" y="118596"/>
            <a:ext cx="6902792" cy="801879"/>
          </a:xfrm>
          <a:custGeom>
            <a:avLst/>
            <a:gdLst>
              <a:gd name="connsiteX0" fmla="*/ 0 w 6902792"/>
              <a:gd name="connsiteY0" fmla="*/ 0 h 801879"/>
              <a:gd name="connsiteX1" fmla="*/ 6902792 w 6902792"/>
              <a:gd name="connsiteY1" fmla="*/ 0 h 801879"/>
              <a:gd name="connsiteX2" fmla="*/ 6902792 w 6902792"/>
              <a:gd name="connsiteY2" fmla="*/ 801879 h 801879"/>
              <a:gd name="connsiteX3" fmla="*/ 0 w 6902792"/>
              <a:gd name="connsiteY3" fmla="*/ 801879 h 801879"/>
              <a:gd name="connsiteX4" fmla="*/ 0 w 6902792"/>
              <a:gd name="connsiteY4" fmla="*/ 0 h 80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2792" h="801879" fill="none" extrusionOk="0">
                <a:moveTo>
                  <a:pt x="0" y="0"/>
                </a:moveTo>
                <a:cubicBezTo>
                  <a:pt x="2084622" y="-33775"/>
                  <a:pt x="5897601" y="138873"/>
                  <a:pt x="6902792" y="0"/>
                </a:cubicBezTo>
                <a:cubicBezTo>
                  <a:pt x="6839211" y="364554"/>
                  <a:pt x="6962418" y="567196"/>
                  <a:pt x="6902792" y="801879"/>
                </a:cubicBezTo>
                <a:cubicBezTo>
                  <a:pt x="5157250" y="664549"/>
                  <a:pt x="2621751" y="664023"/>
                  <a:pt x="0" y="801879"/>
                </a:cubicBezTo>
                <a:cubicBezTo>
                  <a:pt x="69813" y="421386"/>
                  <a:pt x="-31051" y="148636"/>
                  <a:pt x="0" y="0"/>
                </a:cubicBezTo>
                <a:close/>
              </a:path>
              <a:path w="6902792" h="801879" stroke="0" extrusionOk="0">
                <a:moveTo>
                  <a:pt x="0" y="0"/>
                </a:moveTo>
                <a:cubicBezTo>
                  <a:pt x="1866195" y="-101487"/>
                  <a:pt x="5380859" y="-162162"/>
                  <a:pt x="6902792" y="0"/>
                </a:cubicBezTo>
                <a:cubicBezTo>
                  <a:pt x="6953577" y="111636"/>
                  <a:pt x="6922704" y="491796"/>
                  <a:pt x="6902792" y="801879"/>
                </a:cubicBezTo>
                <a:cubicBezTo>
                  <a:pt x="6147179" y="851944"/>
                  <a:pt x="718506" y="643430"/>
                  <a:pt x="0" y="801879"/>
                </a:cubicBezTo>
                <a:cubicBezTo>
                  <a:pt x="56893" y="520913"/>
                  <a:pt x="69865" y="27772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r>
              <a:rPr lang="en-US" sz="2800" dirty="0">
                <a:latin typeface="Amasis MT Pro Medium"/>
              </a:rPr>
              <a:t>Focus sur “Des métiers pour ta </a:t>
            </a:r>
            <a:r>
              <a:rPr lang="en-US" sz="2800" dirty="0" err="1">
                <a:latin typeface="Amasis MT Pro Medium"/>
              </a:rPr>
              <a:t>planète</a:t>
            </a:r>
            <a:r>
              <a:rPr lang="en-US" sz="2800" dirty="0">
                <a:latin typeface="Amasis MT Pro Medium"/>
              </a:rPr>
              <a:t> !”</a:t>
            </a:r>
            <a:endParaRPr lang="en-US" sz="2800" dirty="0">
              <a:latin typeface="Amasis MT Pro Medium" panose="02040604050005020304" pitchFamily="18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41AD37F-C686-40F8-3D1F-7218636C79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396314"/>
              </p:ext>
            </p:extLst>
          </p:nvPr>
        </p:nvGraphicFramePr>
        <p:xfrm>
          <a:off x="3803351" y="920475"/>
          <a:ext cx="6902793" cy="3953510"/>
        </p:xfrm>
        <a:graphic>
          <a:graphicData uri="http://schemas.openxmlformats.org/drawingml/2006/table">
            <a:tbl>
              <a:tblPr/>
              <a:tblGrid>
                <a:gridCol w="6902793">
                  <a:extLst>
                    <a:ext uri="{9D8B030D-6E8A-4147-A177-3AD203B41FA5}">
                      <a16:colId xmlns:a16="http://schemas.microsoft.com/office/drawing/2014/main" val="3141120220"/>
                    </a:ext>
                  </a:extLst>
                </a:gridCol>
              </a:tblGrid>
              <a:tr h="2886400">
                <a:tc>
                  <a:txBody>
                    <a:bodyPr/>
                    <a:lstStyle/>
                    <a:p>
                      <a:pPr lv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BE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Biome Light"/>
                        </a:rPr>
                        <a:t>Le projet </a:t>
                      </a:r>
                      <a:r>
                        <a:rPr lang="fr-BE" sz="2400" b="1" i="0" u="none" strike="noStrike" noProof="0" dirty="0">
                          <a:solidFill>
                            <a:schemeClr val="accent6"/>
                          </a:solidFill>
                          <a:effectLst/>
                          <a:latin typeface="Biome Light"/>
                        </a:rPr>
                        <a:t>"Des métiers pour ta planète"</a:t>
                      </a:r>
                      <a:r>
                        <a:rPr lang="fr-BE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Biome Light"/>
                        </a:rPr>
                        <a:t> est issu du pôle de synergies « Green compétences » </a:t>
                      </a:r>
                      <a:endParaRPr lang="fr-FR" sz="2400" noProof="0" dirty="0">
                        <a:latin typeface="Biome Light"/>
                      </a:endParaRPr>
                    </a:p>
                    <a:p>
                      <a:pPr lv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BE" sz="2400" b="0" i="0" u="none" strike="noStrike" noProof="0" dirty="0">
                        <a:solidFill>
                          <a:srgbClr val="000000"/>
                        </a:solidFill>
                        <a:effectLst/>
                        <a:latin typeface="Biome Light"/>
                      </a:endParaRPr>
                    </a:p>
                    <a:p>
                      <a:pPr lv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BE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Biome Light"/>
                        </a:rPr>
                        <a:t>Partant du constat que les métiers et les filières évoluent pour répondre à des objectifs de développement durable, il est essentiel d’informer les jeunes et les chercheurs d'emploi sur des perspectives et des opportunités qui leur font sens. </a:t>
                      </a:r>
                    </a:p>
                    <a:p>
                      <a:pPr lvl="0" algn="just">
                        <a:buNone/>
                      </a:pPr>
                      <a:endParaRPr lang="fr-BE" sz="1600" b="0" i="0" u="none" strike="noStrike" dirty="0">
                        <a:solidFill>
                          <a:srgbClr val="000000"/>
                        </a:solidFill>
                        <a:effectLst/>
                        <a:latin typeface="Biome Light"/>
                        <a:cs typeface="Biome Light"/>
                      </a:endParaRP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5899359"/>
                  </a:ext>
                </a:extLst>
              </a:tr>
            </a:tbl>
          </a:graphicData>
        </a:graphic>
      </p:graphicFrame>
      <p:pic>
        <p:nvPicPr>
          <p:cNvPr id="4" name="Image 3" descr="Une image contenant texte, Graphique, cercle, graphisme&#10;&#10;Description générée automatiquement">
            <a:extLst>
              <a:ext uri="{FF2B5EF4-FFF2-40B4-BE49-F238E27FC236}">
                <a16:creationId xmlns:a16="http://schemas.microsoft.com/office/drawing/2014/main" id="{7F47BBB3-4705-AED9-AE9B-1241F297F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067" y="1825591"/>
            <a:ext cx="2078028" cy="214327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DEE43C5-58BC-7E1E-34E1-84FA32EAC893}"/>
              </a:ext>
            </a:extLst>
          </p:cNvPr>
          <p:cNvSpPr txBox="1"/>
          <p:nvPr/>
        </p:nvSpPr>
        <p:spPr>
          <a:xfrm>
            <a:off x="3839544" y="5516673"/>
            <a:ext cx="747371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200" dirty="0">
                <a:latin typeface="Biome Light"/>
                <a:cs typeface="Biome Light"/>
              </a:rPr>
              <a:t>Il a </a:t>
            </a:r>
            <a:r>
              <a:rPr lang="en-US" sz="1200" dirty="0" err="1">
                <a:latin typeface="Biome Light"/>
                <a:cs typeface="Biome Light"/>
              </a:rPr>
              <a:t>été</a:t>
            </a:r>
            <a:r>
              <a:rPr lang="en-US" sz="1200" dirty="0">
                <a:latin typeface="Biome Light"/>
                <a:cs typeface="Biome Light"/>
              </a:rPr>
              <a:t> </a:t>
            </a:r>
            <a:r>
              <a:rPr lang="en-US" sz="1200" dirty="0" err="1">
                <a:latin typeface="Biome Light"/>
                <a:cs typeface="Biome Light"/>
              </a:rPr>
              <a:t>financé</a:t>
            </a:r>
            <a:r>
              <a:rPr lang="en-US" sz="1200" dirty="0">
                <a:latin typeface="Biome Light"/>
                <a:cs typeface="Biome Light"/>
              </a:rPr>
              <a:t> par la </a:t>
            </a:r>
            <a:r>
              <a:rPr lang="en-US" sz="1200" dirty="0" err="1">
                <a:latin typeface="Biome Light"/>
                <a:cs typeface="Biome Light"/>
              </a:rPr>
              <a:t>Région</a:t>
            </a:r>
            <a:r>
              <a:rPr lang="en-US" sz="1200" dirty="0">
                <a:latin typeface="Biome Light"/>
                <a:cs typeface="Biome Light"/>
              </a:rPr>
              <a:t> </a:t>
            </a:r>
            <a:r>
              <a:rPr lang="en-US" sz="1200" dirty="0" err="1">
                <a:latin typeface="Biome Light"/>
                <a:cs typeface="Biome Light"/>
              </a:rPr>
              <a:t>Wallonne</a:t>
            </a:r>
            <a:r>
              <a:rPr lang="en-US" sz="1200" dirty="0">
                <a:latin typeface="Biome Light"/>
                <a:cs typeface="Biome Light"/>
              </a:rPr>
              <a:t> dans le cadre de </a:t>
            </a:r>
            <a:r>
              <a:rPr lang="en-US" sz="1200" dirty="0" err="1">
                <a:latin typeface="Biome Light"/>
                <a:cs typeface="Biome Light"/>
              </a:rPr>
              <a:t>l'appel</a:t>
            </a:r>
            <a:r>
              <a:rPr lang="en-US" sz="1200" dirty="0">
                <a:latin typeface="Biome Light"/>
                <a:cs typeface="Biome Light"/>
              </a:rPr>
              <a:t> à </a:t>
            </a:r>
            <a:r>
              <a:rPr lang="en-US" sz="1200" dirty="0" err="1">
                <a:latin typeface="Biome Light"/>
                <a:cs typeface="Biome Light"/>
              </a:rPr>
              <a:t>projet</a:t>
            </a:r>
            <a:r>
              <a:rPr lang="en-US" sz="1200" dirty="0">
                <a:latin typeface="Biome Light"/>
                <a:cs typeface="Biome Light"/>
              </a:rPr>
              <a:t> 13 du Plan de Relance </a:t>
            </a:r>
            <a:r>
              <a:rPr lang="en-US" sz="1200" dirty="0" err="1">
                <a:latin typeface="Biome Light"/>
                <a:cs typeface="Biome Light"/>
              </a:rPr>
              <a:t>Wallon</a:t>
            </a:r>
            <a:r>
              <a:rPr lang="en-US" sz="1200" dirty="0">
                <a:latin typeface="Biome Light"/>
                <a:cs typeface="Biome Light"/>
              </a:rPr>
              <a:t> qui vise la promotion des métiers </a:t>
            </a:r>
            <a:r>
              <a:rPr lang="en-US" sz="1200" dirty="0" err="1">
                <a:latin typeface="Biome Light"/>
                <a:cs typeface="Biome Light"/>
              </a:rPr>
              <a:t>porteurs</a:t>
            </a:r>
            <a:r>
              <a:rPr lang="en-US" sz="1200" dirty="0">
                <a:latin typeface="Biome Light"/>
                <a:cs typeface="Biome Light"/>
              </a:rPr>
              <a:t> et la </a:t>
            </a:r>
            <a:r>
              <a:rPr lang="en-US" sz="1200" dirty="0" err="1">
                <a:latin typeface="Biome Light"/>
                <a:cs typeface="Biome Light"/>
              </a:rPr>
              <a:t>sensibilisation</a:t>
            </a:r>
            <a:r>
              <a:rPr lang="en-US" sz="1200" dirty="0">
                <a:latin typeface="Biome Light"/>
                <a:cs typeface="Biome Light"/>
              </a:rPr>
              <a:t> aux STEAM et au numérique.</a:t>
            </a:r>
          </a:p>
        </p:txBody>
      </p:sp>
      <p:pic>
        <p:nvPicPr>
          <p:cNvPr id="10" name="Image 9" descr="Une image contenant texte, Police, capture d’écran, ligne&#10;&#10;Description générée automatiquement">
            <a:extLst>
              <a:ext uri="{FF2B5EF4-FFF2-40B4-BE49-F238E27FC236}">
                <a16:creationId xmlns:a16="http://schemas.microsoft.com/office/drawing/2014/main" id="{C7303EBA-8AFD-1738-5FBE-B3BF2A62D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9544" y="6174168"/>
            <a:ext cx="3689048" cy="50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415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95B7E2-C73A-F68B-1445-8C5B88EFF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0E6"/>
          </a:solidFill>
          <a:ln>
            <a:solidFill>
              <a:srgbClr val="F1D0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9AE1CBB-8EA1-2DAE-5EED-FDAA2DBCC7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8629" y="-2017485"/>
            <a:ext cx="13412665" cy="1117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98CEE92-7B8A-1714-D572-EB8290182F4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618485" y="-600444"/>
            <a:ext cx="3064788" cy="12124243"/>
            <a:chOff x="-1618485" y="-600444"/>
            <a:chExt cx="3064788" cy="12124243"/>
          </a:xfrm>
        </p:grpSpPr>
        <p:pic>
          <p:nvPicPr>
            <p:cNvPr id="14" name="Image 13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60B7E8D1-DBC7-5FD2-18B1-D3700A6F7AA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15834">
              <a:off x="-3325808" y="1829078"/>
              <a:ext cx="7201633" cy="2342589"/>
            </a:xfrm>
            <a:prstGeom prst="rect">
              <a:avLst/>
            </a:prstGeom>
          </p:spPr>
        </p:pic>
        <p:pic>
          <p:nvPicPr>
            <p:cNvPr id="16" name="Image 15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E811662A-5AE2-7553-489A-F527A3EAD70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188300">
              <a:off x="-4048007" y="6751688"/>
              <a:ext cx="7201633" cy="2342589"/>
            </a:xfrm>
            <a:prstGeom prst="rect">
              <a:avLst/>
            </a:prstGeom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F5090B62-4196-8D66-1120-9995A100BD0F}"/>
              </a:ext>
            </a:extLst>
          </p:cNvPr>
          <p:cNvSpPr txBox="1"/>
          <p:nvPr/>
        </p:nvSpPr>
        <p:spPr>
          <a:xfrm>
            <a:off x="1672683" y="1177593"/>
            <a:ext cx="11474605" cy="51090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Font typeface="Wingdings"/>
              <a:buChar char="v"/>
            </a:pPr>
            <a:r>
              <a:rPr lang="en-US" sz="2800" b="1" dirty="0">
                <a:cs typeface="Calibri"/>
              </a:rPr>
              <a:t>"Ton </a:t>
            </a:r>
            <a:r>
              <a:rPr lang="en-US" sz="2800" b="1" dirty="0" err="1">
                <a:cs typeface="Calibri"/>
              </a:rPr>
              <a:t>futur</a:t>
            </a:r>
            <a:r>
              <a:rPr lang="en-US" sz="2800" b="1" dirty="0">
                <a:cs typeface="Calibri"/>
              </a:rPr>
              <a:t> métier, </a:t>
            </a:r>
            <a:r>
              <a:rPr lang="en-US" sz="2800" b="1" dirty="0" err="1">
                <a:cs typeface="Calibri"/>
              </a:rPr>
              <a:t>notre</a:t>
            </a:r>
            <a:r>
              <a:rPr lang="en-US" sz="2800" b="1" dirty="0">
                <a:cs typeface="Calibri"/>
              </a:rPr>
              <a:t> avenir" : </a:t>
            </a:r>
          </a:p>
          <a:p>
            <a:pPr algn="just"/>
            <a:r>
              <a:rPr lang="en-US" sz="2800" b="1" dirty="0">
                <a:latin typeface="Calibri Light"/>
                <a:cs typeface="Calibri"/>
                <a:sym typeface="Wingdings" panose="05000000000000000000" pitchFamily="2" charset="2"/>
              </a:rPr>
              <a:t></a:t>
            </a:r>
            <a:r>
              <a:rPr lang="en-US" sz="2800" b="1" dirty="0" err="1">
                <a:latin typeface="Calibri Light"/>
                <a:cs typeface="Calibri"/>
              </a:rPr>
              <a:t>journées</a:t>
            </a:r>
            <a:r>
              <a:rPr lang="en-US" sz="2800" b="1" dirty="0">
                <a:latin typeface="Calibri Light"/>
                <a:cs typeface="Calibri"/>
              </a:rPr>
              <a:t> </a:t>
            </a:r>
            <a:r>
              <a:rPr lang="en-US" sz="2800" b="1" dirty="0" err="1">
                <a:latin typeface="Calibri Light"/>
                <a:cs typeface="Calibri"/>
              </a:rPr>
              <a:t>d'expérimentation</a:t>
            </a:r>
            <a:r>
              <a:rPr lang="en-US" sz="2800" b="1" dirty="0">
                <a:latin typeface="Calibri Light"/>
                <a:cs typeface="Calibri"/>
              </a:rPr>
              <a:t> et de </a:t>
            </a:r>
            <a:r>
              <a:rPr lang="en-US" sz="2800" b="1" dirty="0" err="1">
                <a:latin typeface="Calibri Light"/>
                <a:cs typeface="Calibri"/>
              </a:rPr>
              <a:t>découverte</a:t>
            </a:r>
            <a:r>
              <a:rPr lang="en-US" sz="2800" b="1" dirty="0">
                <a:latin typeface="Calibri Light"/>
                <a:cs typeface="Calibri"/>
              </a:rPr>
              <a:t> métiers</a:t>
            </a:r>
            <a:r>
              <a:rPr lang="en-US" sz="2800" dirty="0">
                <a:latin typeface="Calibri Light"/>
                <a:cs typeface="Calibri"/>
              </a:rPr>
              <a:t> </a:t>
            </a:r>
            <a:r>
              <a:rPr lang="en-US" sz="2800" dirty="0" err="1">
                <a:latin typeface="Calibri Light"/>
                <a:cs typeface="Calibri"/>
              </a:rPr>
              <a:t>en</a:t>
            </a:r>
            <a:r>
              <a:rPr lang="en-US" sz="2800" dirty="0">
                <a:latin typeface="Calibri Light"/>
                <a:cs typeface="Calibri"/>
              </a:rPr>
              <a:t> </a:t>
            </a:r>
            <a:r>
              <a:rPr lang="en-US" sz="2800" b="1" dirty="0" err="1">
                <a:cs typeface="Calibri"/>
              </a:rPr>
              <a:t>centres</a:t>
            </a:r>
            <a:r>
              <a:rPr lang="en-US" sz="2800" b="1" dirty="0">
                <a:cs typeface="Calibri"/>
              </a:rPr>
              <a:t> de formation, de </a:t>
            </a:r>
            <a:r>
              <a:rPr lang="en-US" sz="2800" b="1" dirty="0" err="1">
                <a:cs typeface="Calibri"/>
              </a:rPr>
              <a:t>compétences</a:t>
            </a:r>
            <a:r>
              <a:rPr lang="en-US" sz="2800" b="1" dirty="0">
                <a:cs typeface="Calibri"/>
              </a:rPr>
              <a:t>, </a:t>
            </a:r>
            <a:r>
              <a:rPr lang="en-US" sz="2800" b="1" dirty="0" err="1">
                <a:cs typeface="Calibri"/>
              </a:rPr>
              <a:t>en</a:t>
            </a:r>
            <a:r>
              <a:rPr lang="en-US" sz="2800" b="1" dirty="0">
                <a:cs typeface="Calibri"/>
              </a:rPr>
              <a:t> </a:t>
            </a:r>
            <a:r>
              <a:rPr lang="en-US" sz="2800" b="1" dirty="0" err="1">
                <a:cs typeface="Calibri"/>
              </a:rPr>
              <a:t>entreprises</a:t>
            </a:r>
            <a:endParaRPr lang="en-US" sz="2800" b="1" dirty="0">
              <a:cs typeface="Calibri"/>
            </a:endParaRPr>
          </a:p>
          <a:p>
            <a:pPr marL="742950" lvl="1" indent="-285750" algn="just">
              <a:buFont typeface="Wingdings"/>
              <a:buChar char="v"/>
            </a:pPr>
            <a:r>
              <a:rPr lang="en-US" sz="2800" b="1" dirty="0">
                <a:latin typeface="Calibri Light"/>
                <a:cs typeface="Calibri"/>
              </a:rPr>
              <a:t>500 </a:t>
            </a:r>
            <a:r>
              <a:rPr lang="en-US" sz="2800" b="1" dirty="0" err="1">
                <a:latin typeface="Calibri Light"/>
                <a:cs typeface="Calibri"/>
              </a:rPr>
              <a:t>élèves</a:t>
            </a:r>
            <a:r>
              <a:rPr lang="en-US" sz="2800" b="1" dirty="0">
                <a:latin typeface="Calibri Light"/>
                <a:cs typeface="Calibri"/>
              </a:rPr>
              <a:t> de 2e </a:t>
            </a:r>
            <a:r>
              <a:rPr lang="en-US" sz="2800" b="1" dirty="0" err="1">
                <a:latin typeface="Calibri Light"/>
                <a:cs typeface="Calibri"/>
              </a:rPr>
              <a:t>secondaire</a:t>
            </a:r>
            <a:r>
              <a:rPr lang="en-US" sz="2800" b="1" dirty="0">
                <a:latin typeface="Calibri Light"/>
                <a:cs typeface="Calibri"/>
              </a:rPr>
              <a:t> </a:t>
            </a:r>
            <a:r>
              <a:rPr lang="en-US" sz="2800" dirty="0">
                <a:latin typeface="Calibri Light"/>
                <a:cs typeface="Calibri"/>
              </a:rPr>
              <a:t>(</a:t>
            </a:r>
            <a:r>
              <a:rPr lang="en-US" sz="2800" dirty="0" err="1">
                <a:latin typeface="Calibri Light"/>
                <a:cs typeface="Calibri"/>
              </a:rPr>
              <a:t>répartis</a:t>
            </a:r>
            <a:r>
              <a:rPr lang="en-US" sz="2800" dirty="0">
                <a:latin typeface="Calibri Light"/>
                <a:cs typeface="Calibri"/>
              </a:rPr>
              <a:t> sur 25 </a:t>
            </a:r>
            <a:r>
              <a:rPr lang="en-US" sz="2800" dirty="0" err="1">
                <a:latin typeface="Calibri Light"/>
                <a:cs typeface="Calibri"/>
              </a:rPr>
              <a:t>journées</a:t>
            </a:r>
            <a:r>
              <a:rPr lang="en-US" sz="2800" dirty="0">
                <a:latin typeface="Calibri Light"/>
                <a:cs typeface="Calibri"/>
              </a:rPr>
              <a:t>)</a:t>
            </a:r>
          </a:p>
          <a:p>
            <a:pPr marL="742950" lvl="1" indent="-285750" algn="just">
              <a:buFont typeface="Wingdings"/>
              <a:buChar char="v"/>
            </a:pPr>
            <a:r>
              <a:rPr lang="en-US" sz="2800" b="1" dirty="0">
                <a:latin typeface="Calibri Light"/>
                <a:cs typeface="Calibri"/>
              </a:rPr>
              <a:t>125 </a:t>
            </a:r>
            <a:r>
              <a:rPr lang="en-US" sz="2800" b="1" dirty="0" err="1">
                <a:latin typeface="Calibri Light"/>
                <a:cs typeface="Calibri"/>
              </a:rPr>
              <a:t>chercheurs</a:t>
            </a:r>
            <a:r>
              <a:rPr lang="en-US" sz="2800" b="1" dirty="0">
                <a:latin typeface="Calibri Light"/>
                <a:cs typeface="Calibri"/>
              </a:rPr>
              <a:t> </a:t>
            </a:r>
            <a:r>
              <a:rPr lang="en-US" sz="2800" b="1" dirty="0" err="1">
                <a:latin typeface="Calibri Light"/>
                <a:cs typeface="Calibri"/>
              </a:rPr>
              <a:t>d’emplois</a:t>
            </a:r>
            <a:r>
              <a:rPr lang="en-US" sz="2800" b="1" dirty="0">
                <a:latin typeface="Calibri Light"/>
                <a:cs typeface="Calibri"/>
              </a:rPr>
              <a:t> </a:t>
            </a:r>
            <a:r>
              <a:rPr lang="en-US" sz="2800" dirty="0">
                <a:latin typeface="Calibri Light"/>
                <a:cs typeface="Calibri"/>
              </a:rPr>
              <a:t>(</a:t>
            </a:r>
            <a:r>
              <a:rPr lang="en-US" sz="2800" dirty="0" err="1">
                <a:latin typeface="Calibri Light"/>
                <a:cs typeface="Calibri"/>
              </a:rPr>
              <a:t>répartis</a:t>
            </a:r>
            <a:r>
              <a:rPr lang="en-US" sz="2800" dirty="0">
                <a:latin typeface="Calibri Light"/>
                <a:cs typeface="Calibri"/>
              </a:rPr>
              <a:t> sur 8 </a:t>
            </a:r>
            <a:r>
              <a:rPr lang="en-US" sz="2800" dirty="0" err="1">
                <a:latin typeface="Calibri Light"/>
                <a:cs typeface="Calibri"/>
              </a:rPr>
              <a:t>journées</a:t>
            </a:r>
            <a:r>
              <a:rPr lang="en-US" sz="2800" dirty="0">
                <a:latin typeface="Calibri Light"/>
                <a:cs typeface="Calibri"/>
              </a:rPr>
              <a:t>) </a:t>
            </a:r>
          </a:p>
          <a:p>
            <a:pPr algn="just"/>
            <a:endParaRPr lang="en-US" sz="2800" dirty="0">
              <a:latin typeface="Calibri Light"/>
              <a:cs typeface="Calibri"/>
            </a:endParaRPr>
          </a:p>
          <a:p>
            <a:pPr marL="285750" indent="-285750" algn="just">
              <a:buFont typeface="Wingdings"/>
              <a:buChar char="v"/>
            </a:pPr>
            <a:r>
              <a:rPr lang="en-US" sz="2800" b="1" dirty="0" err="1">
                <a:cs typeface="Calibri"/>
              </a:rPr>
              <a:t>Réalisation</a:t>
            </a:r>
            <a:r>
              <a:rPr lang="en-US" sz="2800" b="1" dirty="0">
                <a:cs typeface="Calibri"/>
              </a:rPr>
              <a:t> </a:t>
            </a:r>
            <a:r>
              <a:rPr lang="en-US" sz="2800" b="1" dirty="0" err="1">
                <a:cs typeface="Calibri"/>
              </a:rPr>
              <a:t>d'une</a:t>
            </a:r>
            <a:r>
              <a:rPr lang="en-US" sz="2800" b="1" dirty="0">
                <a:cs typeface="Calibri"/>
              </a:rPr>
              <a:t> mini-</a:t>
            </a:r>
            <a:r>
              <a:rPr lang="en-US" sz="2800" b="1" dirty="0" err="1">
                <a:cs typeface="Calibri"/>
              </a:rPr>
              <a:t>série</a:t>
            </a:r>
            <a:r>
              <a:rPr lang="en-US" sz="2800" b="1" dirty="0">
                <a:cs typeface="Calibri"/>
              </a:rPr>
              <a:t>: "Des </a:t>
            </a:r>
            <a:r>
              <a:rPr lang="en-US" sz="2800" b="1" dirty="0" err="1">
                <a:cs typeface="Calibri"/>
              </a:rPr>
              <a:t>héros</a:t>
            </a:r>
            <a:r>
              <a:rPr lang="en-US" sz="2800" b="1" dirty="0">
                <a:cs typeface="Calibri"/>
              </a:rPr>
              <a:t> pour ta </a:t>
            </a:r>
            <a:r>
              <a:rPr lang="en-US" sz="2800" b="1" dirty="0" err="1">
                <a:cs typeface="Calibri"/>
              </a:rPr>
              <a:t>planète</a:t>
            </a:r>
            <a:r>
              <a:rPr lang="en-US" sz="2800" b="1" dirty="0">
                <a:cs typeface="Calibri"/>
              </a:rPr>
              <a:t>”</a:t>
            </a:r>
          </a:p>
          <a:p>
            <a:pPr marL="742950" lvl="1" indent="-285750" algn="just">
              <a:buFont typeface="Wingdings"/>
              <a:buChar char="v"/>
            </a:pPr>
            <a:r>
              <a:rPr lang="en-US" sz="2800" dirty="0">
                <a:latin typeface="Calibri Light"/>
                <a:cs typeface="Calibri"/>
              </a:rPr>
              <a:t>10 capsules </a:t>
            </a:r>
            <a:r>
              <a:rPr lang="en-US" sz="2800" dirty="0" err="1">
                <a:latin typeface="Calibri Light"/>
                <a:cs typeface="Calibri"/>
              </a:rPr>
              <a:t>vidéos</a:t>
            </a:r>
            <a:r>
              <a:rPr lang="en-US" sz="2800" dirty="0">
                <a:latin typeface="Calibri Light"/>
                <a:cs typeface="Calibri"/>
              </a:rPr>
              <a:t> </a:t>
            </a:r>
          </a:p>
          <a:p>
            <a:pPr lvl="1" algn="just"/>
            <a:r>
              <a:rPr lang="en-US" sz="2800" dirty="0">
                <a:latin typeface="Calibri Light"/>
                <a:cs typeface="Calibri"/>
                <a:sym typeface="Wingdings" panose="05000000000000000000" pitchFamily="2" charset="2"/>
              </a:rPr>
              <a:t></a:t>
            </a:r>
            <a:r>
              <a:rPr lang="en-US" sz="2800" dirty="0" err="1">
                <a:latin typeface="Calibri Light"/>
                <a:cs typeface="Calibri"/>
              </a:rPr>
              <a:t>découverte</a:t>
            </a:r>
            <a:r>
              <a:rPr lang="en-US" sz="2800" dirty="0">
                <a:latin typeface="Calibri Light"/>
                <a:cs typeface="Calibri"/>
              </a:rPr>
              <a:t> de 10 métiers</a:t>
            </a:r>
          </a:p>
          <a:p>
            <a:pPr lvl="1" algn="just"/>
            <a:endParaRPr lang="en-US" sz="2800" dirty="0">
              <a:latin typeface="Calibri Light"/>
              <a:cs typeface="Calibri"/>
            </a:endParaRPr>
          </a:p>
          <a:p>
            <a:pPr lvl="1" algn="just"/>
            <a:r>
              <a:rPr lang="en-US" sz="2800" dirty="0" err="1">
                <a:latin typeface="Calibri Light"/>
                <a:cs typeface="Calibri"/>
              </a:rPr>
              <a:t>Disponibles</a:t>
            </a:r>
            <a:r>
              <a:rPr lang="en-US" sz="2800" dirty="0">
                <a:latin typeface="Calibri Light"/>
                <a:cs typeface="Calibri"/>
              </a:rPr>
              <a:t> sur </a:t>
            </a:r>
            <a:r>
              <a:rPr lang="en-US" sz="2800" dirty="0" err="1">
                <a:latin typeface="Calibri Light"/>
                <a:cs typeface="Calibri"/>
              </a:rPr>
              <a:t>notre</a:t>
            </a:r>
            <a:r>
              <a:rPr lang="en-US" sz="2800" dirty="0">
                <a:latin typeface="Calibri Light"/>
                <a:cs typeface="Calibri"/>
              </a:rPr>
              <a:t> </a:t>
            </a:r>
            <a:r>
              <a:rPr lang="en-US" sz="2800" dirty="0" err="1">
                <a:latin typeface="Calibri Light"/>
                <a:cs typeface="Calibri"/>
                <a:hlinkClick r:id="rId4"/>
              </a:rPr>
              <a:t>chaîne</a:t>
            </a:r>
            <a:r>
              <a:rPr lang="en-US" sz="2800" dirty="0">
                <a:latin typeface="Calibri Light"/>
                <a:cs typeface="Calibri"/>
                <a:hlinkClick r:id="rId4"/>
              </a:rPr>
              <a:t> </a:t>
            </a:r>
            <a:r>
              <a:rPr lang="en-US" sz="2800" dirty="0" err="1">
                <a:latin typeface="Calibri Light"/>
                <a:cs typeface="Calibri"/>
                <a:hlinkClick r:id="rId4"/>
              </a:rPr>
              <a:t>Youtube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A3E521C-297A-422A-5710-FF04937DFD35}"/>
              </a:ext>
            </a:extLst>
          </p:cNvPr>
          <p:cNvSpPr txBox="1"/>
          <p:nvPr/>
        </p:nvSpPr>
        <p:spPr>
          <a:xfrm>
            <a:off x="3056351" y="111743"/>
            <a:ext cx="860288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latin typeface="Amasis MT Pro Medium"/>
              </a:rPr>
              <a:t>4 </a:t>
            </a:r>
            <a:r>
              <a:rPr lang="en-US" sz="2800" dirty="0" err="1">
                <a:latin typeface="Amasis MT Pro Medium"/>
              </a:rPr>
              <a:t>grandes</a:t>
            </a:r>
            <a:r>
              <a:rPr lang="en-US" sz="2800" dirty="0">
                <a:latin typeface="Amasis MT Pro Medium"/>
              </a:rPr>
              <a:t> actions du </a:t>
            </a:r>
            <a:r>
              <a:rPr lang="en-US" sz="2800" dirty="0" err="1">
                <a:latin typeface="Amasis MT Pro Medium"/>
              </a:rPr>
              <a:t>projet</a:t>
            </a:r>
            <a:r>
              <a:rPr lang="en-US" sz="2800" dirty="0">
                <a:latin typeface="Amasis MT Pro Medium"/>
              </a:rPr>
              <a:t> </a:t>
            </a:r>
            <a:r>
              <a:rPr lang="en-US" sz="2800" dirty="0" err="1">
                <a:latin typeface="Amasis MT Pro Medium"/>
              </a:rPr>
              <a:t>en</a:t>
            </a:r>
            <a:r>
              <a:rPr lang="en-US" sz="2800" dirty="0">
                <a:latin typeface="Amasis MT Pro Medium"/>
              </a:rPr>
              <a:t> lien avec </a:t>
            </a:r>
            <a:r>
              <a:rPr lang="en-US" sz="2800" dirty="0" err="1">
                <a:latin typeface="Amasis MT Pro Medium"/>
              </a:rPr>
              <a:t>l’accrochage</a:t>
            </a:r>
            <a:endParaRPr lang="en-US" sz="2800" dirty="0">
              <a:latin typeface="Amasis MT Pro Medium"/>
              <a:cs typeface="Calibri"/>
            </a:endParaRPr>
          </a:p>
        </p:txBody>
      </p:sp>
      <p:pic>
        <p:nvPicPr>
          <p:cNvPr id="10" name="Image 9" descr="Une image contenant texte, Police, capture d’écran, ligne&#10;&#10;Description générée automatiquement">
            <a:extLst>
              <a:ext uri="{FF2B5EF4-FFF2-40B4-BE49-F238E27FC236}">
                <a16:creationId xmlns:a16="http://schemas.microsoft.com/office/drawing/2014/main" id="{DFF94569-D851-AFD6-6A81-7878756A5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611" y="6163004"/>
            <a:ext cx="3689048" cy="50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961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95B7E2-C73A-F68B-1445-8C5B88EFF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0E6"/>
          </a:solidFill>
          <a:ln>
            <a:solidFill>
              <a:srgbClr val="F1D0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9AE1CBB-8EA1-2DAE-5EED-FDAA2DBCC7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8629" y="-2017485"/>
            <a:ext cx="13412665" cy="1117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98CEE92-7B8A-1714-D572-EB8290182F4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618485" y="-600444"/>
            <a:ext cx="3064788" cy="12124243"/>
            <a:chOff x="-1618485" y="-600444"/>
            <a:chExt cx="3064788" cy="12124243"/>
          </a:xfrm>
        </p:grpSpPr>
        <p:pic>
          <p:nvPicPr>
            <p:cNvPr id="14" name="Image 13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60B7E8D1-DBC7-5FD2-18B1-D3700A6F7AA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15834">
              <a:off x="-3325808" y="1829078"/>
              <a:ext cx="7201633" cy="2342589"/>
            </a:xfrm>
            <a:prstGeom prst="rect">
              <a:avLst/>
            </a:prstGeom>
          </p:spPr>
        </p:pic>
        <p:pic>
          <p:nvPicPr>
            <p:cNvPr id="16" name="Image 15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E811662A-5AE2-7553-489A-F527A3EAD70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188300">
              <a:off x="-4048007" y="6751688"/>
              <a:ext cx="7201633" cy="2342589"/>
            </a:xfrm>
            <a:prstGeom prst="rect">
              <a:avLst/>
            </a:prstGeom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F5090B62-4196-8D66-1120-9995A100BD0F}"/>
              </a:ext>
            </a:extLst>
          </p:cNvPr>
          <p:cNvSpPr txBox="1"/>
          <p:nvPr/>
        </p:nvSpPr>
        <p:spPr>
          <a:xfrm>
            <a:off x="1706138" y="1052634"/>
            <a:ext cx="10738624" cy="52322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Font typeface="Wingdings"/>
              <a:buChar char="v"/>
            </a:pPr>
            <a:r>
              <a:rPr lang="en-US" sz="2800" b="1" dirty="0">
                <a:cs typeface="Calibri"/>
              </a:rPr>
              <a:t>Salon "Des métiers pour ta </a:t>
            </a:r>
            <a:r>
              <a:rPr lang="en-US" sz="2800" b="1" dirty="0" err="1">
                <a:cs typeface="Calibri"/>
              </a:rPr>
              <a:t>planète</a:t>
            </a:r>
            <a:r>
              <a:rPr lang="en-US" sz="2800" b="1" dirty="0">
                <a:cs typeface="Calibri"/>
              </a:rPr>
              <a:t>“</a:t>
            </a:r>
          </a:p>
          <a:p>
            <a:pPr algn="just"/>
            <a:r>
              <a:rPr lang="en-US" sz="2800" dirty="0">
                <a:latin typeface="Calibri Light"/>
                <a:cs typeface="Calibri"/>
                <a:sym typeface="Wingdings" panose="05000000000000000000" pitchFamily="2" charset="2"/>
              </a:rPr>
              <a:t></a:t>
            </a:r>
            <a:r>
              <a:rPr lang="en-US" sz="2800" dirty="0" err="1">
                <a:latin typeface="Calibri Light"/>
                <a:cs typeface="Calibri"/>
              </a:rPr>
              <a:t>susciter</a:t>
            </a:r>
            <a:r>
              <a:rPr lang="en-US" sz="2800" dirty="0">
                <a:latin typeface="Calibri Light"/>
                <a:cs typeface="Calibri"/>
              </a:rPr>
              <a:t> des vocations sous </a:t>
            </a:r>
            <a:r>
              <a:rPr lang="en-US" sz="2800" dirty="0" err="1">
                <a:latin typeface="Calibri Light"/>
                <a:cs typeface="Calibri"/>
              </a:rPr>
              <a:t>forme</a:t>
            </a:r>
            <a:r>
              <a:rPr lang="en-US" sz="2800" dirty="0">
                <a:latin typeface="Calibri Light"/>
                <a:cs typeface="Calibri"/>
              </a:rPr>
              <a:t> </a:t>
            </a:r>
            <a:r>
              <a:rPr lang="en-US" sz="2800" dirty="0" err="1">
                <a:latin typeface="Calibri Light"/>
                <a:cs typeface="Calibri"/>
              </a:rPr>
              <a:t>d’animations</a:t>
            </a:r>
            <a:r>
              <a:rPr lang="en-US" sz="2800" dirty="0">
                <a:latin typeface="Calibri Light"/>
                <a:cs typeface="Calibri"/>
              </a:rPr>
              <a:t> </a:t>
            </a:r>
            <a:r>
              <a:rPr lang="en-US" sz="2800" dirty="0" err="1">
                <a:latin typeface="Calibri Light"/>
                <a:cs typeface="Calibri"/>
              </a:rPr>
              <a:t>interractives</a:t>
            </a:r>
            <a:endParaRPr lang="en-US" sz="2800" b="1" dirty="0">
              <a:cs typeface="Calibri"/>
            </a:endParaRPr>
          </a:p>
          <a:p>
            <a:pPr marL="742950" lvl="1" indent="-285750" algn="just">
              <a:buFont typeface="Wingdings"/>
              <a:buChar char="v"/>
            </a:pPr>
            <a:r>
              <a:rPr lang="en-US" sz="2800" dirty="0">
                <a:latin typeface="Calibri Light"/>
                <a:cs typeface="Calibri"/>
              </a:rPr>
              <a:t>Première </a:t>
            </a:r>
            <a:r>
              <a:rPr lang="en-US" sz="2800" dirty="0" err="1">
                <a:latin typeface="Calibri Light"/>
                <a:cs typeface="Calibri"/>
              </a:rPr>
              <a:t>édition</a:t>
            </a:r>
            <a:r>
              <a:rPr lang="en-US" sz="2800" dirty="0">
                <a:latin typeface="Calibri Light"/>
                <a:cs typeface="Calibri"/>
              </a:rPr>
              <a:t> </a:t>
            </a:r>
            <a:r>
              <a:rPr lang="en-US" sz="2800" dirty="0" err="1">
                <a:latin typeface="Calibri Light"/>
                <a:cs typeface="Calibri"/>
              </a:rPr>
              <a:t>organisée</a:t>
            </a:r>
            <a:r>
              <a:rPr lang="en-US" sz="2800" dirty="0">
                <a:latin typeface="Calibri Light"/>
                <a:cs typeface="Calibri"/>
              </a:rPr>
              <a:t> </a:t>
            </a:r>
            <a:r>
              <a:rPr lang="en-US" sz="2800" dirty="0" err="1">
                <a:latin typeface="Calibri Light"/>
                <a:cs typeface="Calibri"/>
              </a:rPr>
              <a:t>en</a:t>
            </a:r>
            <a:r>
              <a:rPr lang="en-US" sz="2800" dirty="0">
                <a:latin typeface="Calibri Light"/>
                <a:cs typeface="Calibri"/>
              </a:rPr>
              <a:t> </a:t>
            </a:r>
            <a:r>
              <a:rPr lang="en-US" sz="2800" dirty="0" err="1">
                <a:latin typeface="Calibri Light"/>
                <a:cs typeface="Calibri"/>
              </a:rPr>
              <a:t>septembre</a:t>
            </a:r>
            <a:r>
              <a:rPr lang="en-US" sz="2800" dirty="0">
                <a:latin typeface="Calibri Light"/>
                <a:cs typeface="Calibri"/>
              </a:rPr>
              <a:t> 24</a:t>
            </a:r>
          </a:p>
          <a:p>
            <a:pPr marL="742950" lvl="1" indent="-285750" algn="just">
              <a:buFont typeface="Wingdings"/>
              <a:buChar char="v"/>
            </a:pPr>
            <a:r>
              <a:rPr lang="en-US" sz="2800" dirty="0">
                <a:latin typeface="Calibri Light"/>
                <a:cs typeface="Calibri"/>
              </a:rPr>
              <a:t>+- 30 </a:t>
            </a:r>
            <a:r>
              <a:rPr lang="en-US" sz="2800" dirty="0" err="1">
                <a:latin typeface="Calibri Light"/>
                <a:cs typeface="Calibri"/>
              </a:rPr>
              <a:t>exposants</a:t>
            </a:r>
            <a:endParaRPr lang="en-US" sz="2800" dirty="0">
              <a:latin typeface="Calibri Light"/>
              <a:cs typeface="Calibri"/>
            </a:endParaRPr>
          </a:p>
          <a:p>
            <a:pPr marL="742950" lvl="1" indent="-285750" algn="just">
              <a:buFont typeface="Wingdings"/>
              <a:buChar char="v"/>
            </a:pPr>
            <a:r>
              <a:rPr lang="en-US" sz="2800" dirty="0">
                <a:latin typeface="Calibri Light"/>
                <a:cs typeface="Calibri"/>
              </a:rPr>
              <a:t>Plus de 1000 participants (</a:t>
            </a:r>
            <a:r>
              <a:rPr lang="en-US" sz="2800" dirty="0" err="1">
                <a:latin typeface="Calibri Light"/>
                <a:cs typeface="Calibri"/>
              </a:rPr>
              <a:t>élèves</a:t>
            </a:r>
            <a:r>
              <a:rPr lang="en-US" sz="2800" dirty="0">
                <a:latin typeface="Calibri Light"/>
                <a:cs typeface="Calibri"/>
              </a:rPr>
              <a:t> de 2e </a:t>
            </a:r>
            <a:r>
              <a:rPr lang="en-US" sz="2800" dirty="0" err="1">
                <a:latin typeface="Calibri Light"/>
                <a:cs typeface="Calibri"/>
              </a:rPr>
              <a:t>secondaire</a:t>
            </a:r>
            <a:r>
              <a:rPr lang="en-US" sz="2800" dirty="0">
                <a:latin typeface="Calibri Light"/>
                <a:cs typeface="Calibri"/>
              </a:rPr>
              <a:t> et </a:t>
            </a:r>
            <a:r>
              <a:rPr lang="en-US" sz="2800" dirty="0" err="1">
                <a:latin typeface="Calibri Light"/>
                <a:cs typeface="Calibri"/>
              </a:rPr>
              <a:t>demandeurs</a:t>
            </a:r>
            <a:r>
              <a:rPr lang="en-US" sz="2800" dirty="0">
                <a:latin typeface="Calibri Light"/>
                <a:cs typeface="Calibri"/>
              </a:rPr>
              <a:t> </a:t>
            </a:r>
            <a:r>
              <a:rPr lang="en-US" sz="2800" dirty="0" err="1">
                <a:latin typeface="Calibri Light"/>
                <a:cs typeface="Calibri"/>
              </a:rPr>
              <a:t>d’emploi</a:t>
            </a:r>
            <a:r>
              <a:rPr lang="en-US" sz="2800" dirty="0">
                <a:latin typeface="Calibri Light"/>
                <a:cs typeface="Calibri"/>
              </a:rPr>
              <a:t> </a:t>
            </a:r>
          </a:p>
          <a:p>
            <a:pPr marL="285750" indent="-285750" algn="just">
              <a:buFont typeface="Wingdings"/>
              <a:buChar char="v"/>
            </a:pPr>
            <a:endParaRPr lang="en-US" sz="2800" dirty="0">
              <a:latin typeface="Calibri Light"/>
              <a:cs typeface="Calibri"/>
            </a:endParaRPr>
          </a:p>
          <a:p>
            <a:pPr marL="285750" indent="-285750" algn="just">
              <a:buClr>
                <a:schemeClr val="tx1"/>
              </a:buClr>
              <a:buFont typeface="Wingdings"/>
              <a:buChar char="v"/>
            </a:pPr>
            <a:r>
              <a:rPr lang="en-US" sz="2800" b="1" dirty="0" err="1">
                <a:cs typeface="Calibri"/>
              </a:rPr>
              <a:t>Création</a:t>
            </a:r>
            <a:r>
              <a:rPr lang="en-US" sz="2800" b="1" dirty="0">
                <a:cs typeface="Calibri"/>
              </a:rPr>
              <a:t> d'un escape </a:t>
            </a:r>
            <a:r>
              <a:rPr lang="en-US" sz="2800" b="1" dirty="0" err="1">
                <a:cs typeface="Calibri"/>
              </a:rPr>
              <a:t>cartes</a:t>
            </a:r>
            <a:r>
              <a:rPr lang="en-US" sz="2800" b="1" dirty="0">
                <a:cs typeface="Calibri"/>
              </a:rPr>
              <a:t> : "</a:t>
            </a:r>
            <a:r>
              <a:rPr lang="en-US" sz="2800" b="1" dirty="0" err="1">
                <a:cs typeface="Calibri"/>
              </a:rPr>
              <a:t>Planet'Land</a:t>
            </a:r>
            <a:r>
              <a:rPr lang="en-US" sz="2800" b="1" dirty="0">
                <a:cs typeface="Calibri"/>
              </a:rPr>
              <a:t>“</a:t>
            </a:r>
          </a:p>
          <a:p>
            <a:pPr algn="just">
              <a:buClr>
                <a:schemeClr val="tx1"/>
              </a:buClr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cs typeface="Calibri"/>
                <a:sym typeface="Wingdings" panose="05000000000000000000" pitchFamily="2" charset="2"/>
              </a:rPr>
              <a:t></a:t>
            </a:r>
            <a:r>
              <a:rPr lang="en-US" sz="2800" dirty="0" err="1">
                <a:latin typeface="Calibri Light"/>
                <a:cs typeface="Calibri"/>
              </a:rPr>
              <a:t>découvrir</a:t>
            </a:r>
            <a:r>
              <a:rPr lang="en-US" sz="2800" dirty="0">
                <a:latin typeface="Calibri Light"/>
                <a:cs typeface="Calibri"/>
              </a:rPr>
              <a:t> des métiers de façon </a:t>
            </a:r>
            <a:r>
              <a:rPr lang="en-US" sz="2800" dirty="0" err="1">
                <a:latin typeface="Calibri Light"/>
                <a:cs typeface="Calibri"/>
              </a:rPr>
              <a:t>ludique</a:t>
            </a:r>
            <a:endParaRPr lang="en-US" sz="2800" dirty="0">
              <a:latin typeface="Calibri Light"/>
              <a:cs typeface="Calibri"/>
            </a:endParaRPr>
          </a:p>
          <a:p>
            <a:endParaRPr lang="en-US" sz="2800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A3E521C-297A-422A-5710-FF04937DFD35}"/>
              </a:ext>
            </a:extLst>
          </p:cNvPr>
          <p:cNvSpPr txBox="1"/>
          <p:nvPr/>
        </p:nvSpPr>
        <p:spPr>
          <a:xfrm>
            <a:off x="3056351" y="111743"/>
            <a:ext cx="860288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latin typeface="Amasis MT Pro Medium"/>
              </a:rPr>
              <a:t>4 </a:t>
            </a:r>
            <a:r>
              <a:rPr lang="en-US" sz="2800" dirty="0" err="1">
                <a:latin typeface="Amasis MT Pro Medium"/>
              </a:rPr>
              <a:t>grandes</a:t>
            </a:r>
            <a:r>
              <a:rPr lang="en-US" sz="2800" dirty="0">
                <a:latin typeface="Amasis MT Pro Medium"/>
              </a:rPr>
              <a:t> actions du </a:t>
            </a:r>
            <a:r>
              <a:rPr lang="en-US" sz="2800" dirty="0" err="1">
                <a:latin typeface="Amasis MT Pro Medium"/>
              </a:rPr>
              <a:t>projet</a:t>
            </a:r>
            <a:r>
              <a:rPr lang="en-US" sz="2800" dirty="0">
                <a:latin typeface="Amasis MT Pro Medium"/>
              </a:rPr>
              <a:t> </a:t>
            </a:r>
            <a:r>
              <a:rPr lang="en-US" sz="2800" dirty="0" err="1">
                <a:latin typeface="Amasis MT Pro Medium"/>
              </a:rPr>
              <a:t>en</a:t>
            </a:r>
            <a:r>
              <a:rPr lang="en-US" sz="2800" dirty="0">
                <a:latin typeface="Amasis MT Pro Medium"/>
              </a:rPr>
              <a:t> lien avec </a:t>
            </a:r>
            <a:r>
              <a:rPr lang="en-US" sz="2800" dirty="0" err="1">
                <a:latin typeface="Amasis MT Pro Medium"/>
              </a:rPr>
              <a:t>l’accrochage</a:t>
            </a:r>
            <a:endParaRPr lang="en-US" sz="2800" dirty="0">
              <a:latin typeface="Amasis MT Pro Medium"/>
              <a:cs typeface="Calibri"/>
            </a:endParaRPr>
          </a:p>
        </p:txBody>
      </p:sp>
      <p:pic>
        <p:nvPicPr>
          <p:cNvPr id="10" name="Image 9" descr="Une image contenant texte, Police, capture d’écran, ligne&#10;&#10;Description générée automatiquement">
            <a:extLst>
              <a:ext uri="{FF2B5EF4-FFF2-40B4-BE49-F238E27FC236}">
                <a16:creationId xmlns:a16="http://schemas.microsoft.com/office/drawing/2014/main" id="{DFF94569-D851-AFD6-6A81-7878756A5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1" y="6163004"/>
            <a:ext cx="3689048" cy="500463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36724EA1-B3AF-4D9F-6A5F-EA838C5A7615}"/>
              </a:ext>
            </a:extLst>
          </p:cNvPr>
          <p:cNvGrpSpPr/>
          <p:nvPr/>
        </p:nvGrpSpPr>
        <p:grpSpPr>
          <a:xfrm>
            <a:off x="5848156" y="5784383"/>
            <a:ext cx="1807603" cy="1257703"/>
            <a:chOff x="0" y="0"/>
            <a:chExt cx="2504831" cy="2136531"/>
          </a:xfrm>
        </p:grpSpPr>
        <p:pic>
          <p:nvPicPr>
            <p:cNvPr id="12" name="Image 11" descr="Une image contenant dessin humoristique, terrain de jeux, dessin, art&#10;&#10;Description générée automatiquement">
              <a:extLst>
                <a:ext uri="{FF2B5EF4-FFF2-40B4-BE49-F238E27FC236}">
                  <a16:creationId xmlns:a16="http://schemas.microsoft.com/office/drawing/2014/main" id="{BEE802AA-139C-7276-43E7-F5D8EDEE4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11415">
              <a:off x="1024011" y="105215"/>
              <a:ext cx="1480820" cy="2019300"/>
            </a:xfrm>
            <a:prstGeom prst="roundRect">
              <a:avLst>
                <a:gd name="adj" fmla="val 11111"/>
              </a:avLst>
            </a:prstGeom>
            <a:ln w="28575" cap="rnd">
              <a:solidFill>
                <a:schemeClr val="bg1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24A5B71D-3CC6-DAD4-AB7D-B8D14433C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07224">
              <a:off x="0" y="117231"/>
              <a:ext cx="1481455" cy="2019300"/>
            </a:xfrm>
            <a:prstGeom prst="roundRect">
              <a:avLst>
                <a:gd name="adj" fmla="val 11111"/>
              </a:avLst>
            </a:prstGeom>
            <a:ln w="28575" cap="rnd">
              <a:solidFill>
                <a:schemeClr val="bg1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</p:spPr>
        </p:pic>
        <p:pic>
          <p:nvPicPr>
            <p:cNvPr id="15" name="Image 14" descr="Une image contenant texte, affiche, graphisme, Graphique&#10;&#10;Description générée automatiquement">
              <a:extLst>
                <a:ext uri="{FF2B5EF4-FFF2-40B4-BE49-F238E27FC236}">
                  <a16:creationId xmlns:a16="http://schemas.microsoft.com/office/drawing/2014/main" id="{2D1C8824-AB3C-3B28-C1A7-03A5C36D4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78" y="0"/>
              <a:ext cx="1404620" cy="2018665"/>
            </a:xfrm>
            <a:prstGeom prst="roundRect">
              <a:avLst>
                <a:gd name="adj" fmla="val 11111"/>
              </a:avLst>
            </a:prstGeom>
            <a:ln w="28575" cap="rnd">
              <a:solidFill>
                <a:schemeClr val="bg1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229622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95B7E2-C73A-F68B-1445-8C5B88EFF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0E6"/>
          </a:solidFill>
          <a:ln>
            <a:solidFill>
              <a:srgbClr val="F1D0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F055316-7EEC-6EF9-218D-B378121AC3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8629" y="-2017485"/>
            <a:ext cx="13412665" cy="1117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98CEE92-7B8A-1714-D572-EB8290182F4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618485" y="-600444"/>
            <a:ext cx="3064788" cy="12124243"/>
            <a:chOff x="-1618485" y="-600444"/>
            <a:chExt cx="3064788" cy="12124243"/>
          </a:xfrm>
        </p:grpSpPr>
        <p:pic>
          <p:nvPicPr>
            <p:cNvPr id="14" name="Image 13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60B7E8D1-DBC7-5FD2-18B1-D3700A6F7AA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15834">
              <a:off x="-3325808" y="1829078"/>
              <a:ext cx="7201633" cy="2342589"/>
            </a:xfrm>
            <a:prstGeom prst="rect">
              <a:avLst/>
            </a:prstGeom>
          </p:spPr>
        </p:pic>
        <p:pic>
          <p:nvPicPr>
            <p:cNvPr id="16" name="Image 15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E811662A-5AE2-7553-489A-F527A3EAD70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188300">
              <a:off x="-4048007" y="6751688"/>
              <a:ext cx="7201633" cy="2342589"/>
            </a:xfrm>
            <a:prstGeom prst="rect">
              <a:avLst/>
            </a:prstGeom>
          </p:spPr>
        </p:pic>
      </p:grpSp>
      <p:pic>
        <p:nvPicPr>
          <p:cNvPr id="3" name="Image 2" descr="Une image contenant habits, personne, homme, personnes&#10;&#10;Le contenu généré par l’IA peut être incorrect.">
            <a:extLst>
              <a:ext uri="{FF2B5EF4-FFF2-40B4-BE49-F238E27FC236}">
                <a16:creationId xmlns:a16="http://schemas.microsoft.com/office/drawing/2014/main" id="{3A6A84F9-3118-0380-4C9E-9EBF2AFE1A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4" y="241292"/>
            <a:ext cx="5273327" cy="29662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 descr="Une image contenant habits, personne, intérieur, homme&#10;&#10;Le contenu généré par l’IA peut être incorrect.">
            <a:extLst>
              <a:ext uri="{FF2B5EF4-FFF2-40B4-BE49-F238E27FC236}">
                <a16:creationId xmlns:a16="http://schemas.microsoft.com/office/drawing/2014/main" id="{339DA60D-B08C-FD71-3391-A30AFE0D4E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870" y="411713"/>
            <a:ext cx="5358792" cy="30172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 9" descr="Une image contenant habits, femme, personne, bâtiment&#10;&#10;Le contenu généré par l’IA peut être incorrect.">
            <a:extLst>
              <a:ext uri="{FF2B5EF4-FFF2-40B4-BE49-F238E27FC236}">
                <a16:creationId xmlns:a16="http://schemas.microsoft.com/office/drawing/2014/main" id="{91CB20E9-AB13-2B4D-F4FD-A387B574F4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367">
            <a:off x="371017" y="3394152"/>
            <a:ext cx="5261909" cy="29627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4" name="Image 3" descr="Une image contenant habits, personne, homme, chaussures&#10;&#10;Le contenu généré par l’IA peut être incorrect.">
            <a:extLst>
              <a:ext uri="{FF2B5EF4-FFF2-40B4-BE49-F238E27FC236}">
                <a16:creationId xmlns:a16="http://schemas.microsoft.com/office/drawing/2014/main" id="{6F89A449-E774-DA2F-D8B6-B2CF224021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990" y="3231606"/>
            <a:ext cx="5908552" cy="33268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1053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95B7E2-C73A-F68B-1445-8C5B88EFF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0E6"/>
          </a:solidFill>
          <a:ln>
            <a:solidFill>
              <a:srgbClr val="F1D0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15AFE0F-815E-FDF0-A32E-09CE5C9937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8629" y="-2017485"/>
            <a:ext cx="13412665" cy="1117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pic>
        <p:nvPicPr>
          <p:cNvPr id="18" name="Image 17" descr="Une image contenant intérieur, meubles, chaise, mur&#10;&#10;Le contenu généré par l’IA peut être incorrect.">
            <a:extLst>
              <a:ext uri="{FF2B5EF4-FFF2-40B4-BE49-F238E27FC236}">
                <a16:creationId xmlns:a16="http://schemas.microsoft.com/office/drawing/2014/main" id="{A8C754B1-980F-2CDD-B059-47C805A1C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2" b="27066"/>
          <a:stretch/>
        </p:blipFill>
        <p:spPr>
          <a:xfrm>
            <a:off x="1502245" y="281955"/>
            <a:ext cx="8047501" cy="34760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A98CEE92-7B8A-1714-D572-EB8290182F4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618485" y="-600444"/>
            <a:ext cx="3064788" cy="12124243"/>
            <a:chOff x="-1618485" y="-600444"/>
            <a:chExt cx="3064788" cy="12124243"/>
          </a:xfrm>
        </p:grpSpPr>
        <p:pic>
          <p:nvPicPr>
            <p:cNvPr id="14" name="Image 13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60B7E8D1-DBC7-5FD2-18B1-D3700A6F7AA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15834">
              <a:off x="-3325808" y="1829078"/>
              <a:ext cx="7201633" cy="2342589"/>
            </a:xfrm>
            <a:prstGeom prst="rect">
              <a:avLst/>
            </a:prstGeom>
          </p:spPr>
        </p:pic>
        <p:pic>
          <p:nvPicPr>
            <p:cNvPr id="16" name="Image 15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E811662A-5AE2-7553-489A-F527A3EAD70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188300">
              <a:off x="-4048007" y="6751688"/>
              <a:ext cx="7201633" cy="2342589"/>
            </a:xfrm>
            <a:prstGeom prst="rect">
              <a:avLst/>
            </a:prstGeom>
          </p:spPr>
        </p:pic>
      </p:grpSp>
      <p:pic>
        <p:nvPicPr>
          <p:cNvPr id="5" name="Image 4" descr="Une image contenant habits, personne, Visage humain, garçon&#10;&#10;Le contenu généré par l’IA peut être incorrect.">
            <a:extLst>
              <a:ext uri="{FF2B5EF4-FFF2-40B4-BE49-F238E27FC236}">
                <a16:creationId xmlns:a16="http://schemas.microsoft.com/office/drawing/2014/main" id="{C01173AF-728A-9C14-9DBF-81C7EC41D1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1660">
            <a:off x="370035" y="3296063"/>
            <a:ext cx="6006207" cy="33818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/>
        </p:spPr>
      </p:pic>
      <p:pic>
        <p:nvPicPr>
          <p:cNvPr id="20" name="Image 19" descr="Une image contenant intérieur, table, bureau, personne&#10;&#10;Le contenu généré par l’IA peut être incorrect.">
            <a:extLst>
              <a:ext uri="{FF2B5EF4-FFF2-40B4-BE49-F238E27FC236}">
                <a16:creationId xmlns:a16="http://schemas.microsoft.com/office/drawing/2014/main" id="{EB85C51E-32D4-DB8B-1ADD-EB8AA8FD2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877" y="3347003"/>
            <a:ext cx="4861808" cy="36463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F14D79DA-3DA1-BB71-FFA3-C49A782C70DD}"/>
              </a:ext>
            </a:extLst>
          </p:cNvPr>
          <p:cNvGrpSpPr/>
          <p:nvPr/>
        </p:nvGrpSpPr>
        <p:grpSpPr>
          <a:xfrm>
            <a:off x="9266005" y="601532"/>
            <a:ext cx="3209737" cy="3133771"/>
            <a:chOff x="9266005" y="601532"/>
            <a:chExt cx="3209737" cy="3133771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EFF276B6-D5E5-5A8A-55A7-39579754099E}"/>
                </a:ext>
              </a:extLst>
            </p:cNvPr>
            <p:cNvGrpSpPr/>
            <p:nvPr/>
          </p:nvGrpSpPr>
          <p:grpSpPr>
            <a:xfrm>
              <a:off x="9266005" y="601532"/>
              <a:ext cx="3209737" cy="2426055"/>
              <a:chOff x="0" y="0"/>
              <a:chExt cx="2504831" cy="2136531"/>
            </a:xfrm>
          </p:grpSpPr>
          <p:pic>
            <p:nvPicPr>
              <p:cNvPr id="10" name="Image 9" descr="Une image contenant dessin humoristique, terrain de jeux, dessin, art&#10;&#10;Description générée automatiquement">
                <a:extLst>
                  <a:ext uri="{FF2B5EF4-FFF2-40B4-BE49-F238E27FC236}">
                    <a16:creationId xmlns:a16="http://schemas.microsoft.com/office/drawing/2014/main" id="{699E8AB2-D420-D26C-E692-00FF715BB8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11415">
                <a:off x="1024011" y="105215"/>
                <a:ext cx="1480820" cy="2019300"/>
              </a:xfrm>
              <a:prstGeom prst="roundRect">
                <a:avLst>
                  <a:gd name="adj" fmla="val 11111"/>
                </a:avLst>
              </a:prstGeom>
              <a:ln w="28575" cap="rnd">
                <a:solidFill>
                  <a:schemeClr val="bg1"/>
                </a:solidFill>
                <a:prstDash val="solid"/>
              </a:ln>
              <a:effectLst>
                <a:outerShdw blurRad="101600" dist="50800" dir="7200000" algn="tl" rotWithShape="0">
                  <a:srgbClr val="000000">
                    <a:alpha val="45000"/>
                  </a:srgbClr>
                </a:outerShdw>
              </a:effectLst>
            </p:spPr>
          </p:pic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5F483860-2D2F-E0C2-4A39-CC389CB8EC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307224">
                <a:off x="0" y="117231"/>
                <a:ext cx="1481455" cy="2019300"/>
              </a:xfrm>
              <a:prstGeom prst="roundRect">
                <a:avLst>
                  <a:gd name="adj" fmla="val 11111"/>
                </a:avLst>
              </a:prstGeom>
              <a:ln w="28575" cap="rnd">
                <a:solidFill>
                  <a:schemeClr val="bg1"/>
                </a:solidFill>
                <a:prstDash val="solid"/>
              </a:ln>
              <a:effectLst>
                <a:outerShdw blurRad="101600" dist="50800" dir="7200000" algn="tl" rotWithShape="0">
                  <a:srgbClr val="000000">
                    <a:alpha val="45000"/>
                  </a:srgbClr>
                </a:outerShdw>
              </a:effectLst>
            </p:spPr>
          </p:pic>
          <p:pic>
            <p:nvPicPr>
              <p:cNvPr id="12" name="Image 11" descr="Une image contenant texte, affiche, graphisme, Graphique&#10;&#10;Description générée automatiquement">
                <a:extLst>
                  <a:ext uri="{FF2B5EF4-FFF2-40B4-BE49-F238E27FC236}">
                    <a16:creationId xmlns:a16="http://schemas.microsoft.com/office/drawing/2014/main" id="{55616871-7E36-4AF7-769F-259C5A1E09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278" y="0"/>
                <a:ext cx="1404620" cy="2018665"/>
              </a:xfrm>
              <a:prstGeom prst="roundRect">
                <a:avLst>
                  <a:gd name="adj" fmla="val 11111"/>
                </a:avLst>
              </a:prstGeom>
              <a:ln w="28575" cap="rnd">
                <a:solidFill>
                  <a:schemeClr val="bg1"/>
                </a:solidFill>
                <a:prstDash val="solid"/>
              </a:ln>
              <a:effectLst>
                <a:outerShdw blurRad="101600" dist="50800" dir="7200000" algn="tl" rotWithShape="0">
                  <a:srgbClr val="000000">
                    <a:alpha val="45000"/>
                  </a:srgbClr>
                </a:outerShdw>
              </a:effectLst>
            </p:spPr>
          </p:pic>
        </p:grpSp>
        <p:pic>
          <p:nvPicPr>
            <p:cNvPr id="13" name="Image 12" descr="Une image contenant texte, Graphique, cercle, graphisme&#10;&#10;Description générée automatiquement">
              <a:extLst>
                <a:ext uri="{FF2B5EF4-FFF2-40B4-BE49-F238E27FC236}">
                  <a16:creationId xmlns:a16="http://schemas.microsoft.com/office/drawing/2014/main" id="{0BF55939-3651-5306-DF2C-A0A4B3FBC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198110" y="2322912"/>
              <a:ext cx="1369392" cy="14123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868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95B7E2-C73A-F68B-1445-8C5B88EFF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0E6"/>
          </a:solidFill>
          <a:ln>
            <a:solidFill>
              <a:srgbClr val="F1D0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286F2EE-8C7F-C900-30C9-8BFC635F3B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8629" y="-2017485"/>
            <a:ext cx="13412665" cy="1117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98CEE92-7B8A-1714-D572-EB8290182F4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618485" y="-600444"/>
            <a:ext cx="3064788" cy="12124243"/>
            <a:chOff x="-1618485" y="-600444"/>
            <a:chExt cx="3064788" cy="12124243"/>
          </a:xfrm>
        </p:grpSpPr>
        <p:pic>
          <p:nvPicPr>
            <p:cNvPr id="14" name="Image 13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60B7E8D1-DBC7-5FD2-18B1-D3700A6F7AA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15834">
              <a:off x="-3325808" y="1829078"/>
              <a:ext cx="7201633" cy="2342589"/>
            </a:xfrm>
            <a:prstGeom prst="rect">
              <a:avLst/>
            </a:prstGeom>
          </p:spPr>
        </p:pic>
        <p:pic>
          <p:nvPicPr>
            <p:cNvPr id="16" name="Image 15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E811662A-5AE2-7553-489A-F527A3EAD70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188300">
              <a:off x="-4048007" y="6751688"/>
              <a:ext cx="7201633" cy="2342589"/>
            </a:xfrm>
            <a:prstGeom prst="rect">
              <a:avLst/>
            </a:prstGeom>
          </p:spPr>
        </p:pic>
      </p:grpSp>
      <p:pic>
        <p:nvPicPr>
          <p:cNvPr id="11" name="Image 10" descr="Une image contenant jaune, véhicule, Vêtements à haute visibilité, transport&#10;&#10;Le contenu généré par l’IA peut être incorrect.">
            <a:extLst>
              <a:ext uri="{FF2B5EF4-FFF2-40B4-BE49-F238E27FC236}">
                <a16:creationId xmlns:a16="http://schemas.microsoft.com/office/drawing/2014/main" id="{14F53F47-135B-0F6C-AAE7-C4B68ECD71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63" y="374520"/>
            <a:ext cx="4519323" cy="6025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26" name="Picture 2" descr="Peut être une image de 3 personnes, personnes qui étudient, hôpital et texte">
            <a:extLst>
              <a:ext uri="{FF2B5EF4-FFF2-40B4-BE49-F238E27FC236}">
                <a16:creationId xmlns:a16="http://schemas.microsoft.com/office/drawing/2014/main" id="{39BEC9E2-5D1B-1D8D-41DB-7B78AD947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021" y="205459"/>
            <a:ext cx="3336679" cy="44489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Image 12" descr="Une image contenant personne, habits, intérieur, ingénierie&#10;&#10;Le contenu généré par l’IA peut être incorrect.">
            <a:extLst>
              <a:ext uri="{FF2B5EF4-FFF2-40B4-BE49-F238E27FC236}">
                <a16:creationId xmlns:a16="http://schemas.microsoft.com/office/drawing/2014/main" id="{E5973408-EEA4-B62E-64FB-BC793C6647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1736">
            <a:off x="8432687" y="2920124"/>
            <a:ext cx="2857650" cy="38087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" name="Image 19" descr="Une image contenant habits, homme, personne, pneu&#10;&#10;Le contenu généré par l’IA peut être incorrect.">
            <a:extLst>
              <a:ext uri="{FF2B5EF4-FFF2-40B4-BE49-F238E27FC236}">
                <a16:creationId xmlns:a16="http://schemas.microsoft.com/office/drawing/2014/main" id="{83527009-BCEF-DD49-6BC6-E2E72477C8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169" y="3398254"/>
            <a:ext cx="3184251" cy="3184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 descr="Une image contenant habits, personne, homme, veste&#10;&#10;Le contenu généré par l’IA peut être incorrect.">
            <a:extLst>
              <a:ext uri="{FF2B5EF4-FFF2-40B4-BE49-F238E27FC236}">
                <a16:creationId xmlns:a16="http://schemas.microsoft.com/office/drawing/2014/main" id="{A732587C-48B1-8ACA-5C79-3D8416DC0E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771" y="170487"/>
            <a:ext cx="3762216" cy="28216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790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95B7E2-C73A-F68B-1445-8C5B88EFF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0E6"/>
          </a:solidFill>
          <a:ln>
            <a:solidFill>
              <a:srgbClr val="F1D0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F8CE996-E241-817E-CB3F-4D119A07641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8629" y="-2017485"/>
            <a:ext cx="13412665" cy="1117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98CEE92-7B8A-1714-D572-EB8290182F4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618485" y="-600444"/>
            <a:ext cx="3064788" cy="12124243"/>
            <a:chOff x="-1618485" y="-600444"/>
            <a:chExt cx="3064788" cy="12124243"/>
          </a:xfrm>
        </p:grpSpPr>
        <p:pic>
          <p:nvPicPr>
            <p:cNvPr id="14" name="Image 13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60B7E8D1-DBC7-5FD2-18B1-D3700A6F7AA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15834">
              <a:off x="-3325808" y="1829078"/>
              <a:ext cx="7201633" cy="2342589"/>
            </a:xfrm>
            <a:prstGeom prst="rect">
              <a:avLst/>
            </a:prstGeom>
          </p:spPr>
        </p:pic>
        <p:pic>
          <p:nvPicPr>
            <p:cNvPr id="16" name="Image 15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E811662A-5AE2-7553-489A-F527A3EAD70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188300">
              <a:off x="-4048007" y="6751688"/>
              <a:ext cx="7201633" cy="2342589"/>
            </a:xfrm>
            <a:prstGeom prst="rect">
              <a:avLst/>
            </a:prstGeom>
          </p:spPr>
        </p:pic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7547B622-4161-333B-885C-101CE084AA21}"/>
              </a:ext>
            </a:extLst>
          </p:cNvPr>
          <p:cNvGrpSpPr/>
          <p:nvPr/>
        </p:nvGrpSpPr>
        <p:grpSpPr>
          <a:xfrm>
            <a:off x="1662536" y="1583711"/>
            <a:ext cx="3130150" cy="749537"/>
            <a:chOff x="0" y="0"/>
            <a:chExt cx="6260300" cy="1499073"/>
          </a:xfrm>
        </p:grpSpPr>
        <p:grpSp>
          <p:nvGrpSpPr>
            <p:cNvPr id="10" name="Group 5">
              <a:extLst>
                <a:ext uri="{FF2B5EF4-FFF2-40B4-BE49-F238E27FC236}">
                  <a16:creationId xmlns:a16="http://schemas.microsoft.com/office/drawing/2014/main" id="{E57380BC-7419-E27F-F472-F900CBD50287}"/>
                </a:ext>
              </a:extLst>
            </p:cNvPr>
            <p:cNvGrpSpPr/>
            <p:nvPr/>
          </p:nvGrpSpPr>
          <p:grpSpPr>
            <a:xfrm>
              <a:off x="0" y="0"/>
              <a:ext cx="2786815" cy="1499073"/>
              <a:chOff x="0" y="0"/>
              <a:chExt cx="736535" cy="396194"/>
            </a:xfrm>
          </p:grpSpPr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FDA93449-9897-9D94-47CF-095C18FDEE29}"/>
                  </a:ext>
                </a:extLst>
              </p:cNvPr>
              <p:cNvSpPr/>
              <p:nvPr/>
            </p:nvSpPr>
            <p:spPr>
              <a:xfrm>
                <a:off x="0" y="0"/>
                <a:ext cx="736535" cy="396194"/>
              </a:xfrm>
              <a:custGeom>
                <a:avLst/>
                <a:gdLst/>
                <a:ahLst/>
                <a:cxnLst/>
                <a:rect l="l" t="t" r="r" b="b"/>
                <a:pathLst>
                  <a:path w="736535" h="396194">
                    <a:moveTo>
                      <a:pt x="533335" y="0"/>
                    </a:moveTo>
                    <a:cubicBezTo>
                      <a:pt x="645559" y="0"/>
                      <a:pt x="736535" y="88691"/>
                      <a:pt x="736535" y="198097"/>
                    </a:cubicBezTo>
                    <a:cubicBezTo>
                      <a:pt x="736535" y="307503"/>
                      <a:pt x="645559" y="396194"/>
                      <a:pt x="533335" y="396194"/>
                    </a:cubicBezTo>
                    <a:lnTo>
                      <a:pt x="203200" y="396194"/>
                    </a:lnTo>
                    <a:cubicBezTo>
                      <a:pt x="90976" y="396194"/>
                      <a:pt x="0" y="307503"/>
                      <a:pt x="0" y="198097"/>
                    </a:cubicBezTo>
                    <a:cubicBezTo>
                      <a:pt x="0" y="88691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BCD563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BE" sz="1200"/>
              </a:p>
            </p:txBody>
          </p:sp>
          <p:sp>
            <p:nvSpPr>
              <p:cNvPr id="13" name="TextBox 7">
                <a:extLst>
                  <a:ext uri="{FF2B5EF4-FFF2-40B4-BE49-F238E27FC236}">
                    <a16:creationId xmlns:a16="http://schemas.microsoft.com/office/drawing/2014/main" id="{3FE14A17-2907-AB35-9704-996895F68F2A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736535" cy="48191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3734"/>
                  </a:lnSpc>
                </a:pPr>
                <a:r>
                  <a:rPr lang="en-US" sz="2667" b="1">
                    <a:solidFill>
                      <a:srgbClr val="BCD563"/>
                    </a:solidFill>
                    <a:latin typeface="Open Sans Condensed Bold"/>
                    <a:ea typeface="Open Sans Condensed Bold"/>
                    <a:cs typeface="Open Sans Condensed Bold"/>
                    <a:sym typeface="Open Sans Condensed Bold"/>
                  </a:rPr>
                  <a:t>72,6%</a:t>
                </a:r>
              </a:p>
            </p:txBody>
          </p:sp>
        </p:grpSp>
        <p:sp>
          <p:nvSpPr>
            <p:cNvPr id="11" name="AutoShape 8">
              <a:extLst>
                <a:ext uri="{FF2B5EF4-FFF2-40B4-BE49-F238E27FC236}">
                  <a16:creationId xmlns:a16="http://schemas.microsoft.com/office/drawing/2014/main" id="{AA14BFB4-66B5-A08C-8C77-E0887E301504}"/>
                </a:ext>
              </a:extLst>
            </p:cNvPr>
            <p:cNvSpPr/>
            <p:nvPr/>
          </p:nvSpPr>
          <p:spPr>
            <a:xfrm>
              <a:off x="2786815" y="749536"/>
              <a:ext cx="3470441" cy="374768"/>
            </a:xfrm>
            <a:prstGeom prst="line">
              <a:avLst/>
            </a:prstGeom>
            <a:ln w="56685" cap="flat">
              <a:solidFill>
                <a:srgbClr val="BCD563"/>
              </a:solidFill>
              <a:prstDash val="solid"/>
              <a:headEnd type="oval" w="lg" len="lg"/>
              <a:tailEnd type="oval" w="lg" len="lg"/>
            </a:ln>
          </p:spPr>
          <p:txBody>
            <a:bodyPr/>
            <a:lstStyle/>
            <a:p>
              <a:endParaRPr lang="fr-BE" sz="1200"/>
            </a:p>
          </p:txBody>
        </p:sp>
      </p:grpSp>
      <p:grpSp>
        <p:nvGrpSpPr>
          <p:cNvPr id="15" name="Group 9">
            <a:extLst>
              <a:ext uri="{FF2B5EF4-FFF2-40B4-BE49-F238E27FC236}">
                <a16:creationId xmlns:a16="http://schemas.microsoft.com/office/drawing/2014/main" id="{630D74E7-4690-C556-493B-C36957E22FC0}"/>
              </a:ext>
            </a:extLst>
          </p:cNvPr>
          <p:cNvGrpSpPr/>
          <p:nvPr/>
        </p:nvGrpSpPr>
        <p:grpSpPr>
          <a:xfrm>
            <a:off x="1130940" y="4863472"/>
            <a:ext cx="3151323" cy="749537"/>
            <a:chOff x="0" y="0"/>
            <a:chExt cx="6302646" cy="1499073"/>
          </a:xfrm>
        </p:grpSpPr>
        <p:grpSp>
          <p:nvGrpSpPr>
            <p:cNvPr id="18" name="Group 10">
              <a:extLst>
                <a:ext uri="{FF2B5EF4-FFF2-40B4-BE49-F238E27FC236}">
                  <a16:creationId xmlns:a16="http://schemas.microsoft.com/office/drawing/2014/main" id="{F225DCB7-7F99-C5F1-BB02-883715F5FA2B}"/>
                </a:ext>
              </a:extLst>
            </p:cNvPr>
            <p:cNvGrpSpPr/>
            <p:nvPr/>
          </p:nvGrpSpPr>
          <p:grpSpPr>
            <a:xfrm>
              <a:off x="0" y="0"/>
              <a:ext cx="2805684" cy="1499073"/>
              <a:chOff x="0" y="0"/>
              <a:chExt cx="741521" cy="396194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E1DDE274-9451-BA57-92E5-3168BD796AED}"/>
                  </a:ext>
                </a:extLst>
              </p:cNvPr>
              <p:cNvSpPr/>
              <p:nvPr/>
            </p:nvSpPr>
            <p:spPr>
              <a:xfrm>
                <a:off x="0" y="0"/>
                <a:ext cx="741521" cy="396194"/>
              </a:xfrm>
              <a:custGeom>
                <a:avLst/>
                <a:gdLst/>
                <a:ahLst/>
                <a:cxnLst/>
                <a:rect l="l" t="t" r="r" b="b"/>
                <a:pathLst>
                  <a:path w="741521" h="396194">
                    <a:moveTo>
                      <a:pt x="538321" y="0"/>
                    </a:moveTo>
                    <a:cubicBezTo>
                      <a:pt x="650546" y="0"/>
                      <a:pt x="741521" y="88691"/>
                      <a:pt x="741521" y="198097"/>
                    </a:cubicBezTo>
                    <a:cubicBezTo>
                      <a:pt x="741521" y="307503"/>
                      <a:pt x="650546" y="396194"/>
                      <a:pt x="538321" y="396194"/>
                    </a:cubicBezTo>
                    <a:lnTo>
                      <a:pt x="203200" y="396194"/>
                    </a:lnTo>
                    <a:cubicBezTo>
                      <a:pt x="90976" y="396194"/>
                      <a:pt x="0" y="307503"/>
                      <a:pt x="0" y="198097"/>
                    </a:cubicBezTo>
                    <a:cubicBezTo>
                      <a:pt x="0" y="88691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E6AD7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BE" sz="1200"/>
              </a:p>
            </p:txBody>
          </p:sp>
          <p:sp>
            <p:nvSpPr>
              <p:cNvPr id="21" name="TextBox 12">
                <a:extLst>
                  <a:ext uri="{FF2B5EF4-FFF2-40B4-BE49-F238E27FC236}">
                    <a16:creationId xmlns:a16="http://schemas.microsoft.com/office/drawing/2014/main" id="{708D67C6-6667-0784-2043-86C06F514B88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741521" cy="48191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3734"/>
                  </a:lnSpc>
                </a:pPr>
                <a:r>
                  <a:rPr lang="en-US" sz="2667" b="1" dirty="0">
                    <a:solidFill>
                      <a:srgbClr val="E6AD76"/>
                    </a:solidFill>
                    <a:latin typeface="Open Sans Condensed Bold"/>
                    <a:ea typeface="Open Sans Condensed Bold"/>
                    <a:cs typeface="Open Sans Condensed Bold"/>
                    <a:sym typeface="Open Sans Condensed Bold"/>
                  </a:rPr>
                  <a:t>17,5%</a:t>
                </a:r>
              </a:p>
            </p:txBody>
          </p:sp>
        </p:grpSp>
        <p:sp>
          <p:nvSpPr>
            <p:cNvPr id="19" name="AutoShape 13">
              <a:extLst>
                <a:ext uri="{FF2B5EF4-FFF2-40B4-BE49-F238E27FC236}">
                  <a16:creationId xmlns:a16="http://schemas.microsoft.com/office/drawing/2014/main" id="{7C85A6C5-C32B-FEB3-1CBA-F01A79B8D36F}"/>
                </a:ext>
              </a:extLst>
            </p:cNvPr>
            <p:cNvSpPr/>
            <p:nvPr/>
          </p:nvSpPr>
          <p:spPr>
            <a:xfrm>
              <a:off x="2805684" y="749536"/>
              <a:ext cx="3493939" cy="374768"/>
            </a:xfrm>
            <a:prstGeom prst="line">
              <a:avLst/>
            </a:prstGeom>
            <a:ln w="56685" cap="flat">
              <a:solidFill>
                <a:srgbClr val="E6AD76"/>
              </a:solidFill>
              <a:prstDash val="solid"/>
              <a:headEnd type="oval" w="lg" len="lg"/>
              <a:tailEnd type="oval" w="lg" len="lg"/>
            </a:ln>
          </p:spPr>
          <p:txBody>
            <a:bodyPr/>
            <a:lstStyle/>
            <a:p>
              <a:endParaRPr lang="fr-BE" sz="1200"/>
            </a:p>
          </p:txBody>
        </p:sp>
      </p:grpSp>
      <p:grpSp>
        <p:nvGrpSpPr>
          <p:cNvPr id="22" name="Group 14">
            <a:extLst>
              <a:ext uri="{FF2B5EF4-FFF2-40B4-BE49-F238E27FC236}">
                <a16:creationId xmlns:a16="http://schemas.microsoft.com/office/drawing/2014/main" id="{11187879-65E8-5BD1-DC6B-090E3D7CD0C2}"/>
              </a:ext>
            </a:extLst>
          </p:cNvPr>
          <p:cNvGrpSpPr/>
          <p:nvPr/>
        </p:nvGrpSpPr>
        <p:grpSpPr>
          <a:xfrm>
            <a:off x="3630615" y="3223592"/>
            <a:ext cx="2992099" cy="749537"/>
            <a:chOff x="0" y="0"/>
            <a:chExt cx="5984197" cy="1499073"/>
          </a:xfrm>
        </p:grpSpPr>
        <p:grpSp>
          <p:nvGrpSpPr>
            <p:cNvPr id="23" name="Group 15">
              <a:extLst>
                <a:ext uri="{FF2B5EF4-FFF2-40B4-BE49-F238E27FC236}">
                  <a16:creationId xmlns:a16="http://schemas.microsoft.com/office/drawing/2014/main" id="{14C9F5DE-A48C-AFCF-6F52-AA6DA3C04A8A}"/>
                </a:ext>
              </a:extLst>
            </p:cNvPr>
            <p:cNvGrpSpPr/>
            <p:nvPr/>
          </p:nvGrpSpPr>
          <p:grpSpPr>
            <a:xfrm>
              <a:off x="3320412" y="0"/>
              <a:ext cx="2663785" cy="1499073"/>
              <a:chOff x="0" y="0"/>
              <a:chExt cx="704018" cy="396194"/>
            </a:xfrm>
          </p:grpSpPr>
          <p:sp>
            <p:nvSpPr>
              <p:cNvPr id="25" name="Freeform 16">
                <a:extLst>
                  <a:ext uri="{FF2B5EF4-FFF2-40B4-BE49-F238E27FC236}">
                    <a16:creationId xmlns:a16="http://schemas.microsoft.com/office/drawing/2014/main" id="{37435717-0B9E-3F66-05FF-281222EFAF87}"/>
                  </a:ext>
                </a:extLst>
              </p:cNvPr>
              <p:cNvSpPr/>
              <p:nvPr/>
            </p:nvSpPr>
            <p:spPr>
              <a:xfrm>
                <a:off x="0" y="0"/>
                <a:ext cx="704018" cy="396194"/>
              </a:xfrm>
              <a:custGeom>
                <a:avLst/>
                <a:gdLst/>
                <a:ahLst/>
                <a:cxnLst/>
                <a:rect l="l" t="t" r="r" b="b"/>
                <a:pathLst>
                  <a:path w="704018" h="396194">
                    <a:moveTo>
                      <a:pt x="500818" y="0"/>
                    </a:moveTo>
                    <a:cubicBezTo>
                      <a:pt x="613043" y="0"/>
                      <a:pt x="704018" y="88691"/>
                      <a:pt x="704018" y="198097"/>
                    </a:cubicBezTo>
                    <a:cubicBezTo>
                      <a:pt x="704018" y="307503"/>
                      <a:pt x="613043" y="396194"/>
                      <a:pt x="500818" y="396194"/>
                    </a:cubicBezTo>
                    <a:lnTo>
                      <a:pt x="203200" y="396194"/>
                    </a:lnTo>
                    <a:cubicBezTo>
                      <a:pt x="90976" y="396194"/>
                      <a:pt x="0" y="307503"/>
                      <a:pt x="0" y="198097"/>
                    </a:cubicBezTo>
                    <a:cubicBezTo>
                      <a:pt x="0" y="88691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DF297E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BE" sz="1200"/>
              </a:p>
            </p:txBody>
          </p:sp>
          <p:sp>
            <p:nvSpPr>
              <p:cNvPr id="26" name="TextBox 17">
                <a:extLst>
                  <a:ext uri="{FF2B5EF4-FFF2-40B4-BE49-F238E27FC236}">
                    <a16:creationId xmlns:a16="http://schemas.microsoft.com/office/drawing/2014/main" id="{15EEBB26-6D91-17D2-4D6E-564BEE61030B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704018" cy="48191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3734"/>
                  </a:lnSpc>
                </a:pPr>
                <a:r>
                  <a:rPr lang="en-US" sz="2667" b="1">
                    <a:solidFill>
                      <a:srgbClr val="DF297E"/>
                    </a:solidFill>
                    <a:latin typeface="Open Sans Condensed Bold"/>
                    <a:ea typeface="Open Sans Condensed Bold"/>
                    <a:cs typeface="Open Sans Condensed Bold"/>
                    <a:sym typeface="Open Sans Condensed Bold"/>
                  </a:rPr>
                  <a:t>9,9%</a:t>
                </a:r>
              </a:p>
            </p:txBody>
          </p:sp>
        </p:grpSp>
        <p:sp>
          <p:nvSpPr>
            <p:cNvPr id="24" name="AutoShape 18">
              <a:extLst>
                <a:ext uri="{FF2B5EF4-FFF2-40B4-BE49-F238E27FC236}">
                  <a16:creationId xmlns:a16="http://schemas.microsoft.com/office/drawing/2014/main" id="{4015A6FC-FCBF-2EAA-674D-600E3E1232EC}"/>
                </a:ext>
              </a:extLst>
            </p:cNvPr>
            <p:cNvSpPr/>
            <p:nvPr/>
          </p:nvSpPr>
          <p:spPr>
            <a:xfrm>
              <a:off x="3182" y="346560"/>
              <a:ext cx="3317231" cy="374768"/>
            </a:xfrm>
            <a:prstGeom prst="line">
              <a:avLst/>
            </a:prstGeom>
            <a:ln w="56685" cap="flat">
              <a:solidFill>
                <a:srgbClr val="DF297E"/>
              </a:solidFill>
              <a:prstDash val="solid"/>
              <a:headEnd type="oval" w="lg" len="lg"/>
              <a:tailEnd type="oval" w="lg" len="lg"/>
            </a:ln>
          </p:spPr>
          <p:txBody>
            <a:bodyPr/>
            <a:lstStyle/>
            <a:p>
              <a:endParaRPr lang="fr-BE" sz="1200"/>
            </a:p>
          </p:txBody>
        </p:sp>
      </p:grpSp>
      <p:sp>
        <p:nvSpPr>
          <p:cNvPr id="27" name="Freeform 19">
            <a:extLst>
              <a:ext uri="{FF2B5EF4-FFF2-40B4-BE49-F238E27FC236}">
                <a16:creationId xmlns:a16="http://schemas.microsoft.com/office/drawing/2014/main" id="{B47255B7-46C8-0B0A-7F06-08982E205838}"/>
              </a:ext>
            </a:extLst>
          </p:cNvPr>
          <p:cNvSpPr/>
          <p:nvPr/>
        </p:nvSpPr>
        <p:spPr>
          <a:xfrm>
            <a:off x="9931530" y="2845470"/>
            <a:ext cx="1269538" cy="1548926"/>
          </a:xfrm>
          <a:custGeom>
            <a:avLst/>
            <a:gdLst/>
            <a:ahLst/>
            <a:cxnLst/>
            <a:rect l="l" t="t" r="r" b="b"/>
            <a:pathLst>
              <a:path w="1904307" h="2323389">
                <a:moveTo>
                  <a:pt x="0" y="0"/>
                </a:moveTo>
                <a:lnTo>
                  <a:pt x="1904307" y="0"/>
                </a:lnTo>
                <a:lnTo>
                  <a:pt x="1904307" y="2323389"/>
                </a:lnTo>
                <a:lnTo>
                  <a:pt x="0" y="23233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725" t="-20670" r="-122567" b="-10331"/>
            </a:stretch>
          </a:blipFill>
        </p:spPr>
        <p:txBody>
          <a:bodyPr/>
          <a:lstStyle/>
          <a:p>
            <a:endParaRPr lang="fr-BE" sz="1200"/>
          </a:p>
        </p:txBody>
      </p:sp>
      <p:sp>
        <p:nvSpPr>
          <p:cNvPr id="28" name="Freeform 20">
            <a:extLst>
              <a:ext uri="{FF2B5EF4-FFF2-40B4-BE49-F238E27FC236}">
                <a16:creationId xmlns:a16="http://schemas.microsoft.com/office/drawing/2014/main" id="{CF1C7189-1099-DAA9-FB31-58A884D04C35}"/>
              </a:ext>
            </a:extLst>
          </p:cNvPr>
          <p:cNvSpPr/>
          <p:nvPr/>
        </p:nvSpPr>
        <p:spPr>
          <a:xfrm>
            <a:off x="6519010" y="4584852"/>
            <a:ext cx="4115542" cy="1917132"/>
          </a:xfrm>
          <a:custGeom>
            <a:avLst/>
            <a:gdLst/>
            <a:ahLst/>
            <a:cxnLst/>
            <a:rect l="l" t="t" r="r" b="b"/>
            <a:pathLst>
              <a:path w="6173313" h="2875698">
                <a:moveTo>
                  <a:pt x="0" y="0"/>
                </a:moveTo>
                <a:lnTo>
                  <a:pt x="6173312" y="0"/>
                </a:lnTo>
                <a:lnTo>
                  <a:pt x="6173312" y="2875697"/>
                </a:lnTo>
                <a:lnTo>
                  <a:pt x="0" y="28756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BE" sz="1200"/>
          </a:p>
        </p:txBody>
      </p:sp>
      <p:sp>
        <p:nvSpPr>
          <p:cNvPr id="29" name="TextBox 21">
            <a:extLst>
              <a:ext uri="{FF2B5EF4-FFF2-40B4-BE49-F238E27FC236}">
                <a16:creationId xmlns:a16="http://schemas.microsoft.com/office/drawing/2014/main" id="{AF3B2A58-5ACE-BCC1-6729-35199A421AED}"/>
              </a:ext>
            </a:extLst>
          </p:cNvPr>
          <p:cNvSpPr txBox="1"/>
          <p:nvPr/>
        </p:nvSpPr>
        <p:spPr>
          <a:xfrm>
            <a:off x="6507789" y="1727155"/>
            <a:ext cx="2197901" cy="6322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13"/>
              </a:lnSpc>
              <a:spcBef>
                <a:spcPct val="0"/>
              </a:spcBef>
            </a:pPr>
            <a:r>
              <a:rPr lang="en-US" sz="3866" b="1" dirty="0">
                <a:solidFill>
                  <a:srgbClr val="000000"/>
                </a:solidFill>
                <a:latin typeface="Open Sans Condensed Bold"/>
                <a:ea typeface="Open Sans Condensed Bold"/>
                <a:cs typeface="Open Sans Condensed Bold"/>
                <a:sym typeface="Open Sans Condensed Bold"/>
              </a:rPr>
              <a:t>habitants</a:t>
            </a:r>
          </a:p>
        </p:txBody>
      </p:sp>
      <p:sp>
        <p:nvSpPr>
          <p:cNvPr id="30" name="TextBox 22">
            <a:extLst>
              <a:ext uri="{FF2B5EF4-FFF2-40B4-BE49-F238E27FC236}">
                <a16:creationId xmlns:a16="http://schemas.microsoft.com/office/drawing/2014/main" id="{2237DFA1-344D-A0C1-9EC8-29451496B004}"/>
              </a:ext>
            </a:extLst>
          </p:cNvPr>
          <p:cNvSpPr txBox="1"/>
          <p:nvPr/>
        </p:nvSpPr>
        <p:spPr>
          <a:xfrm>
            <a:off x="6205328" y="124996"/>
            <a:ext cx="3192859" cy="1065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66"/>
              </a:lnSpc>
            </a:pPr>
            <a:r>
              <a:rPr lang="en-US" sz="6333" b="1" dirty="0">
                <a:solidFill>
                  <a:srgbClr val="DF297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530.120 </a:t>
            </a:r>
          </a:p>
        </p:txBody>
      </p:sp>
      <p:pic>
        <p:nvPicPr>
          <p:cNvPr id="31" name="Picture 23">
            <a:extLst>
              <a:ext uri="{FF2B5EF4-FFF2-40B4-BE49-F238E27FC236}">
                <a16:creationId xmlns:a16="http://schemas.microsoft.com/office/drawing/2014/main" id="{1B36E116-8FFB-1C66-8277-5C2A558492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9780" y="987221"/>
            <a:ext cx="2708511" cy="1001091"/>
          </a:xfrm>
          <a:prstGeom prst="rect">
            <a:avLst/>
          </a:prstGeom>
        </p:spPr>
      </p:pic>
      <p:pic>
        <p:nvPicPr>
          <p:cNvPr id="32" name="Picture 24">
            <a:extLst>
              <a:ext uri="{FF2B5EF4-FFF2-40B4-BE49-F238E27FC236}">
                <a16:creationId xmlns:a16="http://schemas.microsoft.com/office/drawing/2014/main" id="{D978CB59-4D52-EC63-8147-A0472A3118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6404" y="1073251"/>
            <a:ext cx="1879825" cy="829031"/>
          </a:xfrm>
          <a:prstGeom prst="rect">
            <a:avLst/>
          </a:prstGeom>
        </p:spPr>
      </p:pic>
      <p:sp>
        <p:nvSpPr>
          <p:cNvPr id="33" name="Freeform 25">
            <a:extLst>
              <a:ext uri="{FF2B5EF4-FFF2-40B4-BE49-F238E27FC236}">
                <a16:creationId xmlns:a16="http://schemas.microsoft.com/office/drawing/2014/main" id="{D1B67B30-4806-E3A0-83D6-524C3EB4891A}"/>
              </a:ext>
            </a:extLst>
          </p:cNvPr>
          <p:cNvSpPr/>
          <p:nvPr/>
        </p:nvSpPr>
        <p:spPr>
          <a:xfrm>
            <a:off x="8229198" y="2587749"/>
            <a:ext cx="1508656" cy="1482645"/>
          </a:xfrm>
          <a:custGeom>
            <a:avLst/>
            <a:gdLst/>
            <a:ahLst/>
            <a:cxnLst/>
            <a:rect l="l" t="t" r="r" b="b"/>
            <a:pathLst>
              <a:path w="2262984" h="2223967">
                <a:moveTo>
                  <a:pt x="0" y="0"/>
                </a:moveTo>
                <a:lnTo>
                  <a:pt x="2262984" y="0"/>
                </a:lnTo>
                <a:lnTo>
                  <a:pt x="2262984" y="2223967"/>
                </a:lnTo>
                <a:lnTo>
                  <a:pt x="0" y="22239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5580" t="-7720" r="-3254" b="-33624"/>
            </a:stretch>
          </a:blipFill>
        </p:spPr>
        <p:txBody>
          <a:bodyPr/>
          <a:lstStyle/>
          <a:p>
            <a:endParaRPr lang="fr-BE" sz="1200"/>
          </a:p>
        </p:txBody>
      </p:sp>
      <p:sp>
        <p:nvSpPr>
          <p:cNvPr id="34" name="Freeform 26">
            <a:extLst>
              <a:ext uri="{FF2B5EF4-FFF2-40B4-BE49-F238E27FC236}">
                <a16:creationId xmlns:a16="http://schemas.microsoft.com/office/drawing/2014/main" id="{3158B3D2-7BB4-77F0-61C4-F6EABF26D6A4}"/>
              </a:ext>
            </a:extLst>
          </p:cNvPr>
          <p:cNvSpPr/>
          <p:nvPr/>
        </p:nvSpPr>
        <p:spPr>
          <a:xfrm>
            <a:off x="2151462" y="1321469"/>
            <a:ext cx="3808381" cy="5243135"/>
          </a:xfrm>
          <a:custGeom>
            <a:avLst/>
            <a:gdLst/>
            <a:ahLst/>
            <a:cxnLst/>
            <a:rect l="l" t="t" r="r" b="b"/>
            <a:pathLst>
              <a:path w="5712571" h="7864702">
                <a:moveTo>
                  <a:pt x="0" y="0"/>
                </a:moveTo>
                <a:lnTo>
                  <a:pt x="5712571" y="0"/>
                </a:lnTo>
                <a:lnTo>
                  <a:pt x="5712571" y="7864702"/>
                </a:lnTo>
                <a:lnTo>
                  <a:pt x="0" y="78647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BE" sz="1200"/>
          </a:p>
        </p:txBody>
      </p:sp>
      <p:sp>
        <p:nvSpPr>
          <p:cNvPr id="36" name="TextBox 28">
            <a:extLst>
              <a:ext uri="{FF2B5EF4-FFF2-40B4-BE49-F238E27FC236}">
                <a16:creationId xmlns:a16="http://schemas.microsoft.com/office/drawing/2014/main" id="{376226CB-6986-7EF9-541C-4FDDCE936924}"/>
              </a:ext>
            </a:extLst>
          </p:cNvPr>
          <p:cNvSpPr txBox="1"/>
          <p:nvPr/>
        </p:nvSpPr>
        <p:spPr>
          <a:xfrm>
            <a:off x="2479184" y="6426204"/>
            <a:ext cx="971281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>
                <a:solidFill>
                  <a:srgbClr val="000000"/>
                </a:solidFill>
                <a:latin typeface="Kompot Sans"/>
                <a:ea typeface="Kompot Sans"/>
                <a:cs typeface="Kompot Sans"/>
                <a:sym typeface="Kompot Sans"/>
              </a:rPr>
              <a:t>Population au 1er </a:t>
            </a:r>
            <a:r>
              <a:rPr lang="en-US" err="1">
                <a:solidFill>
                  <a:srgbClr val="000000"/>
                </a:solidFill>
                <a:latin typeface="Kompot Sans"/>
                <a:ea typeface="Kompot Sans"/>
                <a:cs typeface="Kompot Sans"/>
                <a:sym typeface="Kompot Sans"/>
              </a:rPr>
              <a:t>janvier</a:t>
            </a:r>
            <a:r>
              <a:rPr lang="en-US">
                <a:solidFill>
                  <a:srgbClr val="000000"/>
                </a:solidFill>
                <a:latin typeface="Kompot Sans"/>
                <a:ea typeface="Kompot Sans"/>
                <a:cs typeface="Kompot Sans"/>
                <a:sym typeface="Kompot Sans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982222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95B7E2-C73A-F68B-1445-8C5B88EFF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0E6"/>
          </a:solidFill>
          <a:ln>
            <a:solidFill>
              <a:srgbClr val="F1D0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41B11A2-115A-FFD2-A450-400EB583923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8629" y="-2017485"/>
            <a:ext cx="13412665" cy="1117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98CEE92-7B8A-1714-D572-EB8290182F4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618485" y="-600444"/>
            <a:ext cx="3064788" cy="12124243"/>
            <a:chOff x="-1618485" y="-600444"/>
            <a:chExt cx="3064788" cy="12124243"/>
          </a:xfrm>
        </p:grpSpPr>
        <p:pic>
          <p:nvPicPr>
            <p:cNvPr id="14" name="Image 13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60B7E8D1-DBC7-5FD2-18B1-D3700A6F7AA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15834">
              <a:off x="-3325808" y="1829078"/>
              <a:ext cx="7201633" cy="2342589"/>
            </a:xfrm>
            <a:prstGeom prst="rect">
              <a:avLst/>
            </a:prstGeom>
          </p:spPr>
        </p:pic>
        <p:pic>
          <p:nvPicPr>
            <p:cNvPr id="16" name="Image 15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E811662A-5AE2-7553-489A-F527A3EAD70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188300">
              <a:off x="-4048007" y="6751688"/>
              <a:ext cx="7201633" cy="2342589"/>
            </a:xfrm>
            <a:prstGeom prst="rect">
              <a:avLst/>
            </a:prstGeom>
          </p:spPr>
        </p:pic>
      </p:grpSp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1E925296-16A5-FB5B-1FE8-B34D5FED7F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3359475"/>
              </p:ext>
            </p:extLst>
          </p:nvPr>
        </p:nvGraphicFramePr>
        <p:xfrm>
          <a:off x="2358953" y="1200635"/>
          <a:ext cx="9589109" cy="47397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2933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95B7E2-C73A-F68B-1445-8C5B88EFF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0E6"/>
          </a:solidFill>
          <a:ln w="76200">
            <a:solidFill>
              <a:srgbClr val="F1D0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9F9F30E-32C2-C768-698B-73C778CA1CB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8629" y="-2017485"/>
            <a:ext cx="13412665" cy="1117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A80F8C7-BC3D-7E93-8764-90A87253A1DA}"/>
              </a:ext>
            </a:extLst>
          </p:cNvPr>
          <p:cNvSpPr txBox="1"/>
          <p:nvPr/>
        </p:nvSpPr>
        <p:spPr>
          <a:xfrm>
            <a:off x="5595610" y="2013926"/>
            <a:ext cx="67596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5400" cap="all" dirty="0">
                <a:solidFill>
                  <a:schemeClr val="accent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Taux de décrochage</a:t>
            </a:r>
          </a:p>
          <a:p>
            <a:pPr algn="ctr"/>
            <a:r>
              <a:rPr lang="fr-BE" sz="3600" cap="all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Quelques chiffres</a:t>
            </a:r>
            <a:endParaRPr lang="fr-BE" sz="5400" cap="all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40" name="Image 39" descr="Une image contenant Graphique, clipart, conception&#10;&#10;Le contenu généré par l’IA peut être incorrect.">
            <a:extLst>
              <a:ext uri="{FF2B5EF4-FFF2-40B4-BE49-F238E27FC236}">
                <a16:creationId xmlns:a16="http://schemas.microsoft.com/office/drawing/2014/main" id="{9B583C4F-1A73-1531-8909-138BE43E7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59" b="91051" l="9867" r="92267">
                        <a14:foregroundMark x1="38667" y1="16779" x2="38667" y2="16779"/>
                        <a14:foregroundMark x1="47733" y1="9396" x2="47733" y2="9396"/>
                        <a14:foregroundMark x1="56000" y1="7830" x2="47200" y2="7159"/>
                        <a14:foregroundMark x1="92267" y1="16779" x2="92267" y2="16779"/>
                        <a14:foregroundMark x1="50400" y1="78300" x2="43200" y2="68904"/>
                        <a14:foregroundMark x1="30056" y1="63391" x2="27095" y2="62148"/>
                        <a14:foregroundMark x1="43200" y1="68904" x2="42257" y2="68508"/>
                        <a14:foregroundMark x1="14045" y1="81655" x2="13757" y2="85992"/>
                        <a14:foregroundMark x1="14903" y1="88572" x2="30667" y2="91051"/>
                        <a14:foregroundMark x1="30667" y1="91051" x2="31845" y2="88128"/>
                        <a14:foregroundMark x1="33010" y1="77189" x2="32590" y2="77398"/>
                        <a14:foregroundMark x1="32267" y1="87472" x2="33867" y2="87472"/>
                        <a14:foregroundMark x1="31733" y1="87696" x2="34400" y2="86577"/>
                        <a14:backgroundMark x1="21067" y1="68233" x2="21067" y2="68233"/>
                        <a14:backgroundMark x1="18933" y1="67338" x2="21067" y2="68233"/>
                        <a14:backgroundMark x1="17867" y1="70917" x2="17867" y2="81655"/>
                        <a14:backgroundMark x1="16267" y1="71365" x2="16533" y2="70917"/>
                        <a14:backgroundMark x1="16800" y1="71141" x2="18667" y2="70246"/>
                        <a14:backgroundMark x1="30667" y1="64653" x2="41333" y2="69351"/>
                        <a14:backgroundMark x1="32800" y1="77405" x2="32341" y2="86659"/>
                        <a14:backgroundMark x1="32800" y1="77405" x2="34933" y2="78971"/>
                        <a14:backgroundMark x1="34667" y1="79195" x2="32800" y2="76734"/>
                        <a14:backgroundMark x1="12000" y1="87248" x2="14133" y2="88814"/>
                        <a14:backgroundMark x1="17600" y1="71812" x2="18667" y2="70022"/>
                        <a14:backgroundMark x1="21867" y1="65548" x2="25067" y2="65101"/>
                        <a14:backgroundMark x1="14667" y1="72036" x2="17600" y2="71812"/>
                        <a14:backgroundMark x1="14400" y1="89262" x2="14667" y2="89038"/>
                        <a14:backgroundMark x1="29333" y1="64206" x2="32800" y2="64877"/>
                        <a14:backgroundMark x1="40267" y1="61074" x2="37067" y2="60626"/>
                        <a14:backgroundMark x1="13600" y1="87919" x2="14667" y2="88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614" y="-262307"/>
            <a:ext cx="2994039" cy="3568895"/>
          </a:xfrm>
          <a:prstGeom prst="rect">
            <a:avLst/>
          </a:prstGeom>
        </p:spPr>
      </p:pic>
      <p:pic>
        <p:nvPicPr>
          <p:cNvPr id="5" name="Graphique 4" descr="Graphique périodique avec un remplissage uni">
            <a:extLst>
              <a:ext uri="{FF2B5EF4-FFF2-40B4-BE49-F238E27FC236}">
                <a16:creationId xmlns:a16="http://schemas.microsoft.com/office/drawing/2014/main" id="{48E25276-8F83-15E0-110D-D4412C764C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8060" y="1367632"/>
            <a:ext cx="3323912" cy="332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3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95B7E2-C73A-F68B-1445-8C5B88EFF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0E6"/>
          </a:solidFill>
          <a:ln>
            <a:solidFill>
              <a:srgbClr val="F1D0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FE93B68-6CEA-D9C1-B47A-ED4A729381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9319" y="-2670625"/>
            <a:ext cx="14064342" cy="1236617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98CEE92-7B8A-1714-D572-EB8290182F4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618485" y="-600444"/>
            <a:ext cx="3064788" cy="12124243"/>
            <a:chOff x="-1618485" y="-600444"/>
            <a:chExt cx="3064788" cy="12124243"/>
          </a:xfrm>
        </p:grpSpPr>
        <p:pic>
          <p:nvPicPr>
            <p:cNvPr id="14" name="Image 13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60B7E8D1-DBC7-5FD2-18B1-D3700A6F7AA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15834">
              <a:off x="-3325808" y="1829078"/>
              <a:ext cx="7201633" cy="2342589"/>
            </a:xfrm>
            <a:prstGeom prst="rect">
              <a:avLst/>
            </a:prstGeom>
          </p:spPr>
        </p:pic>
        <p:pic>
          <p:nvPicPr>
            <p:cNvPr id="16" name="Image 15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E811662A-5AE2-7553-489A-F527A3EAD70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188300">
              <a:off x="-4048007" y="6751688"/>
              <a:ext cx="7201633" cy="2342589"/>
            </a:xfrm>
            <a:prstGeom prst="rect">
              <a:avLst/>
            </a:prstGeom>
          </p:spPr>
        </p:pic>
      </p:grpSp>
      <p:pic>
        <p:nvPicPr>
          <p:cNvPr id="3" name="Image 2" descr="Une image contenant texte, Tracé, diagramme, ligne&#10;&#10;Le contenu généré par l’IA peut être incorrect.">
            <a:extLst>
              <a:ext uri="{FF2B5EF4-FFF2-40B4-BE49-F238E27FC236}">
                <a16:creationId xmlns:a16="http://schemas.microsoft.com/office/drawing/2014/main" id="{984C1143-8673-5A26-F823-50CE4F3ED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54" y="275495"/>
            <a:ext cx="10560037" cy="613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34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95B7E2-C73A-F68B-1445-8C5B88EFF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0E6"/>
          </a:solidFill>
          <a:ln>
            <a:solidFill>
              <a:srgbClr val="F1D0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32BC406-D2DC-5827-4A1B-740B38A6A73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8629" y="-2017485"/>
            <a:ext cx="13412665" cy="1117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98CEE92-7B8A-1714-D572-EB8290182F4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618485" y="-600444"/>
            <a:ext cx="3064788" cy="12124243"/>
            <a:chOff x="-1618485" y="-600444"/>
            <a:chExt cx="3064788" cy="12124243"/>
          </a:xfrm>
        </p:grpSpPr>
        <p:pic>
          <p:nvPicPr>
            <p:cNvPr id="14" name="Image 13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60B7E8D1-DBC7-5FD2-18B1-D3700A6F7AA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15834">
              <a:off x="-3325808" y="1829078"/>
              <a:ext cx="7201633" cy="2342589"/>
            </a:xfrm>
            <a:prstGeom prst="rect">
              <a:avLst/>
            </a:prstGeom>
          </p:spPr>
        </p:pic>
        <p:pic>
          <p:nvPicPr>
            <p:cNvPr id="16" name="Image 15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E811662A-5AE2-7553-489A-F527A3EAD70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188300">
              <a:off x="-4048007" y="6751688"/>
              <a:ext cx="7201633" cy="2342589"/>
            </a:xfrm>
            <a:prstGeom prst="rect">
              <a:avLst/>
            </a:prstGeom>
          </p:spPr>
        </p:pic>
      </p:grpSp>
      <p:pic>
        <p:nvPicPr>
          <p:cNvPr id="3" name="Image 2" descr="Une image contenant texte, diagramme, capture d’écran, Tracé&#10;&#10;Le contenu généré par l’IA peut être incorrect.">
            <a:extLst>
              <a:ext uri="{FF2B5EF4-FFF2-40B4-BE49-F238E27FC236}">
                <a16:creationId xmlns:a16="http://schemas.microsoft.com/office/drawing/2014/main" id="{5CE29E21-4CB0-BEB9-1D0E-5034DC8419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961" y="416092"/>
            <a:ext cx="8079457" cy="602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04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95B7E2-C73A-F68B-1445-8C5B88EFF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0E6"/>
          </a:solidFill>
          <a:ln>
            <a:solidFill>
              <a:srgbClr val="F1D0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2CA32C9C-BFF2-9D83-239B-EA7E74FDE49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8629" y="-2017485"/>
            <a:ext cx="13412665" cy="1117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98CEE92-7B8A-1714-D572-EB8290182F4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618485" y="-600444"/>
            <a:ext cx="3064788" cy="12124243"/>
            <a:chOff x="-1618485" y="-600444"/>
            <a:chExt cx="3064788" cy="12124243"/>
          </a:xfrm>
        </p:grpSpPr>
        <p:pic>
          <p:nvPicPr>
            <p:cNvPr id="14" name="Image 13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60B7E8D1-DBC7-5FD2-18B1-D3700A6F7AA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15834">
              <a:off x="-3325808" y="1829078"/>
              <a:ext cx="7201633" cy="2342589"/>
            </a:xfrm>
            <a:prstGeom prst="rect">
              <a:avLst/>
            </a:prstGeom>
          </p:spPr>
        </p:pic>
        <p:pic>
          <p:nvPicPr>
            <p:cNvPr id="16" name="Image 15" descr="Une image contenant Graphique, clipart,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E811662A-5AE2-7553-489A-F527A3EAD70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66" b="89844" l="4956" r="97586">
                          <a14:foregroundMark x1="18424" y1="23828" x2="18424" y2="23828"/>
                          <a14:foregroundMark x1="4956" y1="73047" x2="4956" y2="73047"/>
                          <a14:foregroundMark x1="53240" y1="40625" x2="53240" y2="40625"/>
                          <a14:foregroundMark x1="57687" y1="45703" x2="57687" y2="45703"/>
                          <a14:foregroundMark x1="78653" y1="26563" x2="78653" y2="26563"/>
                          <a14:foregroundMark x1="94028" y1="16797" x2="94028" y2="16797"/>
                          <a14:foregroundMark x1="97586" y1="30469" x2="97586" y2="30469"/>
                          <a14:backgroundMark x1="57687" y1="45313" x2="57687" y2="4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188300">
              <a:off x="-4048007" y="6751688"/>
              <a:ext cx="7201633" cy="2342589"/>
            </a:xfrm>
            <a:prstGeom prst="rect">
              <a:avLst/>
            </a:prstGeom>
          </p:spPr>
        </p:pic>
      </p:grpSp>
      <p:pic>
        <p:nvPicPr>
          <p:cNvPr id="3" name="Image 2" descr="Une image contenant texte, capture d’écran, ligne, Tracé&#10;&#10;Le contenu généré par l’IA peut être incorrect.">
            <a:extLst>
              <a:ext uri="{FF2B5EF4-FFF2-40B4-BE49-F238E27FC236}">
                <a16:creationId xmlns:a16="http://schemas.microsoft.com/office/drawing/2014/main" id="{E62ECAB8-4D77-45DE-83DB-7858C08885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225" y="699747"/>
            <a:ext cx="9507896" cy="571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05895"/>
      </p:ext>
    </p:extLst>
  </p:cSld>
  <p:clrMapOvr>
    <a:masterClrMapping/>
  </p:clrMapOvr>
</p:sld>
</file>

<file path=ppt/theme/theme1.xml><?xml version="1.0" encoding="utf-8"?>
<a:theme xmlns:a="http://schemas.openxmlformats.org/drawingml/2006/main" name="aide à la jeuness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ide à la jeunesse" id="{FDFA5764-1DCE-4A6F-A384-AEE3A806CC59}" vid="{654C6206-02A1-426C-A694-820C0B26299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49559F0B923B4D9FE07EE184511BAA" ma:contentTypeVersion="16" ma:contentTypeDescription="Crée un document." ma:contentTypeScope="" ma:versionID="6c42f7912b7b169b8c92b7fb6110b7b7">
  <xsd:schema xmlns:xsd="http://www.w3.org/2001/XMLSchema" xmlns:xs="http://www.w3.org/2001/XMLSchema" xmlns:p="http://schemas.microsoft.com/office/2006/metadata/properties" xmlns:ns2="cf719e61-ad23-4ffb-a624-7da4ce570123" xmlns:ns3="da4e8d3a-7aee-40f8-832d-12ff0ba9c922" targetNamespace="http://schemas.microsoft.com/office/2006/metadata/properties" ma:root="true" ma:fieldsID="d52fac9fdde0c914a209773d6dbd0fbb" ns2:_="" ns3:_="">
    <xsd:import namespace="cf719e61-ad23-4ffb-a624-7da4ce570123"/>
    <xsd:import namespace="da4e8d3a-7aee-40f8-832d-12ff0ba9c9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719e61-ad23-4ffb-a624-7da4ce5701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alises d’images" ma:readOnly="false" ma:fieldId="{5cf76f15-5ced-4ddc-b409-7134ff3c332f}" ma:taxonomyMulti="true" ma:sspId="3c061feb-94c6-4566-9c2a-bd3f58ed9c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4e8d3a-7aee-40f8-832d-12ff0ba9c922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66351e20-90c6-45f0-bd65-151521fdb996}" ma:internalName="TaxCatchAll" ma:showField="CatchAllData" ma:web="da4e8d3a-7aee-40f8-832d-12ff0ba9c9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a4e8d3a-7aee-40f8-832d-12ff0ba9c922" xsi:nil="true"/>
    <lcf76f155ced4ddcb4097134ff3c332f xmlns="cf719e61-ad23-4ffb-a624-7da4ce57012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537A1D6-A712-46B7-8719-81F3A42A98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D7E8999-37E6-47B8-A3EB-9C9369955D6B}">
  <ds:schemaRefs>
    <ds:schemaRef ds:uri="cf719e61-ad23-4ffb-a624-7da4ce570123"/>
    <ds:schemaRef ds:uri="da4e8d3a-7aee-40f8-832d-12ff0ba9c92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B06A1BE-0CA0-4C47-8AE4-2B7C21099806}">
  <ds:schemaRefs>
    <ds:schemaRef ds:uri="cf719e61-ad23-4ffb-a624-7da4ce570123"/>
    <ds:schemaRef ds:uri="da4e8d3a-7aee-40f8-832d-12ff0ba9c92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1341</Words>
  <Application>Microsoft Office PowerPoint</Application>
  <PresentationFormat>Grand écran</PresentationFormat>
  <Paragraphs>246</Paragraphs>
  <Slides>35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55" baseType="lpstr">
      <vt:lpstr>Amasis MT Pro Medium</vt:lpstr>
      <vt:lpstr>Aptos</vt:lpstr>
      <vt:lpstr>Arial</vt:lpstr>
      <vt:lpstr>Arial Rounded MT Bold</vt:lpstr>
      <vt:lpstr>Biome Light</vt:lpstr>
      <vt:lpstr>Calibri</vt:lpstr>
      <vt:lpstr>Calibri Light</vt:lpstr>
      <vt:lpstr>Kompot Sans</vt:lpstr>
      <vt:lpstr>Open Sans</vt:lpstr>
      <vt:lpstr>Open Sans Bold</vt:lpstr>
      <vt:lpstr>Open Sans Condensed</vt:lpstr>
      <vt:lpstr>Open Sans Condensed Bold</vt:lpstr>
      <vt:lpstr>Poppins</vt:lpstr>
      <vt:lpstr>Poppins ExtraLight</vt:lpstr>
      <vt:lpstr>Poppins Light</vt:lpstr>
      <vt:lpstr>Poppins Medium</vt:lpstr>
      <vt:lpstr>Poppins SemiBold</vt:lpstr>
      <vt:lpstr>Roboto</vt:lpstr>
      <vt:lpstr>Wingdings</vt:lpstr>
      <vt:lpstr>aide à la jeunesse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Forem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VERSCHUEREN Magali</dc:creator>
  <cp:lastModifiedBy>DE RYCKEL Marie-Alix</cp:lastModifiedBy>
  <cp:revision>1</cp:revision>
  <dcterms:created xsi:type="dcterms:W3CDTF">2025-05-13T14:00:01Z</dcterms:created>
  <dcterms:modified xsi:type="dcterms:W3CDTF">2025-06-23T09:11:31Z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0x0101001B49559F0B923B4D9FE07EE184511BAA</vt:lpwstr>
  </property>
  <property fmtid="{D5CDD505-2E9C-101B-9397-08002B2CF9AE}" pid="3" name="MediaServiceImageTags">
    <vt:lpwstr/>
  </property>
</Properties>
</file>