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0"/>
  </p:notesMasterIdLst>
  <p:handoutMasterIdLst>
    <p:handoutMasterId r:id="rId21"/>
  </p:handoutMasterIdLst>
  <p:sldIdLst>
    <p:sldId id="256" r:id="rId7"/>
    <p:sldId id="258" r:id="rId8"/>
    <p:sldId id="320" r:id="rId9"/>
    <p:sldId id="390" r:id="rId10"/>
    <p:sldId id="429" r:id="rId11"/>
    <p:sldId id="294" r:id="rId12"/>
    <p:sldId id="431" r:id="rId13"/>
    <p:sldId id="432" r:id="rId14"/>
    <p:sldId id="433" r:id="rId15"/>
    <p:sldId id="434" r:id="rId16"/>
    <p:sldId id="435" r:id="rId17"/>
    <p:sldId id="436" r:id="rId18"/>
    <p:sldId id="28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5CE"/>
    <a:srgbClr val="017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p:cViewPr varScale="1">
        <p:scale>
          <a:sx n="86" d="100"/>
          <a:sy n="86" d="100"/>
        </p:scale>
        <p:origin x="43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D588F-AC2E-4864-B45C-58F3AD962648}" type="datetimeFigureOut">
              <a:rPr lang="fr-BE" smtClean="0"/>
              <a:t>23-06-25</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203985-6A7A-4432-95E9-D03C04952BA0}" type="slidenum">
              <a:rPr lang="fr-BE" smtClean="0"/>
              <a:t>‹N°›</a:t>
            </a:fld>
            <a:endParaRPr lang="fr-BE"/>
          </a:p>
        </p:txBody>
      </p:sp>
    </p:spTree>
    <p:extLst>
      <p:ext uri="{BB962C8B-B14F-4D97-AF65-F5344CB8AC3E}">
        <p14:creationId xmlns:p14="http://schemas.microsoft.com/office/powerpoint/2010/main" val="101029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10125-C404-4C6B-9F50-FBACE70BBDF1}" type="datetimeFigureOut">
              <a:rPr lang="fr-BE" smtClean="0"/>
              <a:t>23-06-25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0EF66-6024-407A-BCB3-DD34B54E7DEF}" type="slidenum">
              <a:rPr lang="fr-BE" smtClean="0"/>
              <a:t>‹N°›</a:t>
            </a:fld>
            <a:endParaRPr lang="fr-BE"/>
          </a:p>
        </p:txBody>
      </p:sp>
    </p:spTree>
    <p:extLst>
      <p:ext uri="{BB962C8B-B14F-4D97-AF65-F5344CB8AC3E}">
        <p14:creationId xmlns:p14="http://schemas.microsoft.com/office/powerpoint/2010/main" val="415607424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7000"/>
              </a:lnSpc>
              <a:spcAft>
                <a:spcPts val="800"/>
              </a:spcAft>
            </a:pPr>
            <a:r>
              <a:rPr lang="fr-BE" sz="1200" dirty="0">
                <a:latin typeface="Calibri" panose="020F0502020204030204" pitchFamily="34" charset="0"/>
                <a:ea typeface="Calibri" panose="020F0502020204030204" pitchFamily="34" charset="0"/>
                <a:cs typeface="Times New Roman" panose="02020603050405020304" pitchFamily="18" charset="0"/>
              </a:rPr>
              <a:t>Le projet Amarrages vise à apporter des réponses au processus de décrochage scolaire en tenant compte de son caractère complexe, progressif et multidimensionnel.</a:t>
            </a:r>
          </a:p>
          <a:p>
            <a:pPr>
              <a:lnSpc>
                <a:spcPct val="107000"/>
              </a:lnSpc>
              <a:spcAft>
                <a:spcPts val="800"/>
              </a:spcAft>
            </a:pPr>
            <a:r>
              <a:rPr lang="fr-BE" sz="1200" dirty="0">
                <a:latin typeface="Calibri" panose="020F0502020204030204" pitchFamily="34" charset="0"/>
                <a:ea typeface="Calibri" panose="020F0502020204030204" pitchFamily="34" charset="0"/>
                <a:cs typeface="Times New Roman" panose="02020603050405020304" pitchFamily="18" charset="0"/>
              </a:rPr>
              <a:t>La philosophie du projet est basée sur le principe des alliances éducatives selon laquelle l’ensemble des acteurs actifs dans la lutte contre le décrochage travaillent ensemble et en concertation afin de proposer les réponses les plus adaptées et pertinentes aux situations vécues par les jeunes.</a:t>
            </a:r>
          </a:p>
          <a:p>
            <a:pPr>
              <a:lnSpc>
                <a:spcPct val="107000"/>
              </a:lnSpc>
              <a:spcAft>
                <a:spcPts val="800"/>
              </a:spcAft>
            </a:pPr>
            <a:r>
              <a:rPr lang="fr-BE" sz="1200" dirty="0">
                <a:latin typeface="Calibri" panose="020F0502020204030204" pitchFamily="34" charset="0"/>
                <a:ea typeface="Calibri" panose="020F0502020204030204" pitchFamily="34" charset="0"/>
                <a:cs typeface="Times New Roman" panose="02020603050405020304" pitchFamily="18" charset="0"/>
              </a:rPr>
              <a:t> </a:t>
            </a:r>
            <a:r>
              <a:rPr lang="fr-BE" sz="1200" u="sng" dirty="0">
                <a:latin typeface="Calibri" panose="020F0502020204030204" pitchFamily="34" charset="0"/>
                <a:ea typeface="Calibri" panose="020F0502020204030204" pitchFamily="34" charset="0"/>
                <a:cs typeface="Calibri" panose="020F0502020204030204" pitchFamily="34" charset="0"/>
              </a:rPr>
              <a:t>Objectif du projet :</a:t>
            </a:r>
            <a:endParaRPr lang="fr-B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200" dirty="0">
                <a:latin typeface="Calibri" panose="020F0502020204030204" pitchFamily="34" charset="0"/>
                <a:ea typeface="Calibri" panose="020F0502020204030204" pitchFamily="34" charset="0"/>
                <a:cs typeface="Calibri" panose="020F0502020204030204" pitchFamily="34" charset="0"/>
              </a:rPr>
              <a:t>Contribuer collectivement au bien être à l’école, à la diminution du décrochage et de l’abandon scolaire. Renforcer la collaboration entre les acteurs concernés par la lutte contre le décrochage scolaire en travaillant en partenariat afin d’aboutir à des actions plus efficaces et cohérentes pour les jeunes.</a:t>
            </a:r>
            <a:endParaRPr lang="fr-BE" sz="1200" dirty="0">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u pied de page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0EF66-6024-407A-BCB3-DD34B54E7DEF}"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0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0EF66-6024-407A-BCB3-DD34B54E7DEF}"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724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38200" y="2560321"/>
            <a:ext cx="10515600" cy="2357776"/>
          </a:xfrm>
        </p:spPr>
        <p:txBody>
          <a:bodyPr/>
          <a:lstStyle>
            <a:lvl1pPr marL="0" indent="0" algn="l">
              <a:buNone/>
              <a:defRPr sz="2400" b="1">
                <a:solidFill>
                  <a:srgbClr val="8FC5CE"/>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fr-BE" dirty="0"/>
          </a:p>
        </p:txBody>
      </p:sp>
      <p:sp>
        <p:nvSpPr>
          <p:cNvPr id="11" name="Titre 1"/>
          <p:cNvSpPr>
            <a:spLocks noGrp="1"/>
          </p:cNvSpPr>
          <p:nvPr>
            <p:ph type="title"/>
          </p:nvPr>
        </p:nvSpPr>
        <p:spPr>
          <a:xfrm>
            <a:off x="838200" y="1122068"/>
            <a:ext cx="10515600" cy="1102689"/>
          </a:xfrm>
        </p:spPr>
        <p:txBody>
          <a:bodyPr/>
          <a:lstStyle>
            <a:lvl1pPr>
              <a:defRPr/>
            </a:lvl1pPr>
          </a:lstStyle>
          <a:p>
            <a:r>
              <a:rPr lang="fr-FR" dirty="0"/>
              <a:t>Modifiez le style du titre</a:t>
            </a:r>
            <a:endParaRPr lang="fr-BE" dirty="0"/>
          </a:p>
        </p:txBody>
      </p:sp>
      <p:sp>
        <p:nvSpPr>
          <p:cNvPr id="12" name="Espace réservé du pied de page 4"/>
          <p:cNvSpPr>
            <a:spLocks noGrp="1"/>
          </p:cNvSpPr>
          <p:nvPr>
            <p:ph type="ftr" sz="quarter" idx="11"/>
          </p:nvPr>
        </p:nvSpPr>
        <p:spPr>
          <a:xfrm>
            <a:off x="4038600" y="6356350"/>
            <a:ext cx="4114800" cy="365125"/>
          </a:xfrm>
        </p:spPr>
        <p:txBody>
          <a:bodyPr/>
          <a:lstStyle/>
          <a:p>
            <a:r>
              <a:rPr lang="fr-BE"/>
              <a:t>Le CCGPE met l'Europe à vos côtés</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941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750934"/>
            <a:ext cx="10515600" cy="1150597"/>
          </a:xfrm>
        </p:spPr>
        <p:txBody>
          <a:bodyPr/>
          <a:lstStyle/>
          <a:p>
            <a:r>
              <a:rPr lang="fr-FR"/>
              <a:t>Modifiez le style du titre</a:t>
            </a:r>
            <a:endParaRPr lang="fr-BE"/>
          </a:p>
        </p:txBody>
      </p:sp>
      <p:sp>
        <p:nvSpPr>
          <p:cNvPr id="3" name="Espace réservé du texte vertical 2"/>
          <p:cNvSpPr>
            <a:spLocks noGrp="1"/>
          </p:cNvSpPr>
          <p:nvPr>
            <p:ph type="body" orient="vert" idx="1"/>
          </p:nvPr>
        </p:nvSpPr>
        <p:spPr>
          <a:xfrm>
            <a:off x="838200" y="1973179"/>
            <a:ext cx="10515600" cy="420378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00265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731520"/>
            <a:ext cx="2628900" cy="5445443"/>
          </a:xfrm>
        </p:spPr>
        <p:txBody>
          <a:bodyPr vert="eaVert"/>
          <a:lstStyle/>
          <a:p>
            <a:r>
              <a:rPr lang="fr-FR" dirty="0"/>
              <a:t>Modifiez le style du titre</a:t>
            </a:r>
            <a:endParaRPr lang="fr-BE" dirty="0"/>
          </a:p>
        </p:txBody>
      </p:sp>
      <p:sp>
        <p:nvSpPr>
          <p:cNvPr id="3" name="Espace réservé du texte vertical 2"/>
          <p:cNvSpPr>
            <a:spLocks noGrp="1"/>
          </p:cNvSpPr>
          <p:nvPr>
            <p:ph type="body" orient="vert" idx="1"/>
          </p:nvPr>
        </p:nvSpPr>
        <p:spPr>
          <a:xfrm>
            <a:off x="838200" y="731520"/>
            <a:ext cx="7734300" cy="544544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69890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38200" y="2560321"/>
            <a:ext cx="10515600" cy="2357776"/>
          </a:xfrm>
        </p:spPr>
        <p:txBody>
          <a:bodyPr/>
          <a:lstStyle>
            <a:lvl1pPr marL="0" indent="0" algn="l">
              <a:buNone/>
              <a:defRPr sz="2400" b="1">
                <a:solidFill>
                  <a:srgbClr val="8FC5CE"/>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dirty="0"/>
          </a:p>
        </p:txBody>
      </p:sp>
      <p:sp>
        <p:nvSpPr>
          <p:cNvPr id="11" name="Titre 1"/>
          <p:cNvSpPr>
            <a:spLocks noGrp="1"/>
          </p:cNvSpPr>
          <p:nvPr>
            <p:ph type="title"/>
          </p:nvPr>
        </p:nvSpPr>
        <p:spPr>
          <a:xfrm>
            <a:off x="838200" y="1122068"/>
            <a:ext cx="10515600" cy="1102689"/>
          </a:xfrm>
        </p:spPr>
        <p:txBody>
          <a:bodyPr/>
          <a:lstStyle>
            <a:lvl1pPr>
              <a:defRPr/>
            </a:lvl1pPr>
          </a:lstStyle>
          <a:p>
            <a:r>
              <a:rPr lang="fr-FR"/>
              <a:t>Modifiez le style du titre</a:t>
            </a:r>
            <a:endParaRPr lang="fr-BE" dirty="0"/>
          </a:p>
        </p:txBody>
      </p:sp>
      <p:sp>
        <p:nvSpPr>
          <p:cNvPr id="12" name="Espace réservé du pied de page 4"/>
          <p:cNvSpPr>
            <a:spLocks noGrp="1"/>
          </p:cNvSpPr>
          <p:nvPr>
            <p:ph type="ftr" sz="quarter" idx="11"/>
          </p:nvPr>
        </p:nvSpPr>
        <p:spPr>
          <a:xfrm>
            <a:off x="4038600" y="6356350"/>
            <a:ext cx="4114800" cy="365125"/>
          </a:xfrm>
        </p:spPr>
        <p:txBody>
          <a:bodyPr/>
          <a:lstStyle/>
          <a:p>
            <a:r>
              <a:rPr lang="fr-BE"/>
              <a:t>Le CCGPE met l'Europe à vos côtés</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1711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45419" y="801735"/>
            <a:ext cx="10515600" cy="1084817"/>
          </a:xfrm>
        </p:spPr>
        <p:txBody>
          <a:bodyPr/>
          <a:lstStyle/>
          <a:p>
            <a:r>
              <a:rPr lang="fr-FR"/>
              <a:t>Modifiez le style du titre</a:t>
            </a:r>
            <a:endParaRPr lang="fr-BE" dirty="0"/>
          </a:p>
        </p:txBody>
      </p:sp>
      <p:sp>
        <p:nvSpPr>
          <p:cNvPr id="3" name="Espace réservé du contenu 2"/>
          <p:cNvSpPr>
            <a:spLocks noGrp="1"/>
          </p:cNvSpPr>
          <p:nvPr>
            <p:ph idx="1"/>
          </p:nvPr>
        </p:nvSpPr>
        <p:spPr>
          <a:xfrm>
            <a:off x="838200" y="1963554"/>
            <a:ext cx="10515600" cy="421340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408366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6347" y="808523"/>
            <a:ext cx="10515600" cy="2252312"/>
          </a:xfrm>
        </p:spPr>
        <p:txBody>
          <a:bodyPr anchor="b"/>
          <a:lstStyle>
            <a:lvl1pPr>
              <a:defRPr sz="6000"/>
            </a:lvl1pPr>
          </a:lstStyle>
          <a:p>
            <a:r>
              <a:rPr lang="fr-FR"/>
              <a:t>Modifiez le style du titre</a:t>
            </a:r>
            <a:endParaRPr lang="fr-BE" dirty="0"/>
          </a:p>
        </p:txBody>
      </p:sp>
      <p:sp>
        <p:nvSpPr>
          <p:cNvPr id="3" name="Espace réservé du texte 2"/>
          <p:cNvSpPr>
            <a:spLocks noGrp="1"/>
          </p:cNvSpPr>
          <p:nvPr>
            <p:ph type="body" idx="1"/>
          </p:nvPr>
        </p:nvSpPr>
        <p:spPr>
          <a:xfrm>
            <a:off x="716347" y="3166712"/>
            <a:ext cx="10515600" cy="257119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47348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45419" y="798898"/>
            <a:ext cx="10515600" cy="1052646"/>
          </a:xfrm>
        </p:spPr>
        <p:txBody>
          <a:bodyPr/>
          <a:lstStyle/>
          <a:p>
            <a:r>
              <a:rPr lang="fr-FR"/>
              <a:t>Modifiez le style du titre</a:t>
            </a:r>
            <a:endParaRPr lang="fr-BE" dirty="0"/>
          </a:p>
        </p:txBody>
      </p:sp>
      <p:sp>
        <p:nvSpPr>
          <p:cNvPr id="3" name="Espace réservé du contenu 2"/>
          <p:cNvSpPr>
            <a:spLocks noGrp="1"/>
          </p:cNvSpPr>
          <p:nvPr>
            <p:ph sz="half" idx="1"/>
          </p:nvPr>
        </p:nvSpPr>
        <p:spPr>
          <a:xfrm>
            <a:off x="838200" y="1944303"/>
            <a:ext cx="5181600" cy="42326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contenu 3"/>
          <p:cNvSpPr>
            <a:spLocks noGrp="1"/>
          </p:cNvSpPr>
          <p:nvPr>
            <p:ph sz="half" idx="2"/>
          </p:nvPr>
        </p:nvSpPr>
        <p:spPr>
          <a:xfrm>
            <a:off x="6172200" y="1944303"/>
            <a:ext cx="5181600" cy="42326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03342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787895"/>
            <a:ext cx="10515600" cy="1134101"/>
          </a:xfrm>
        </p:spPr>
        <p:txBody>
          <a:bodyPr/>
          <a:lstStyle>
            <a:lvl1pPr>
              <a:defRPr b="0" i="0">
                <a:latin typeface="Poppins" panose="00000500000000000000" pitchFamily="2" charset="0"/>
                <a:cs typeface="Poppins" panose="00000500000000000000" pitchFamily="2" charset="0"/>
              </a:defRPr>
            </a:lvl1pPr>
          </a:lstStyle>
          <a:p>
            <a:r>
              <a:rPr lang="fr-FR"/>
              <a:t>Modifiez le style du titre</a:t>
            </a:r>
            <a:endParaRPr lang="fr-BE" dirty="0"/>
          </a:p>
        </p:txBody>
      </p:sp>
      <p:sp>
        <p:nvSpPr>
          <p:cNvPr id="4" name="Espace réservé du contenu 3"/>
          <p:cNvSpPr>
            <a:spLocks noGrp="1"/>
          </p:cNvSpPr>
          <p:nvPr>
            <p:ph sz="half" idx="2"/>
          </p:nvPr>
        </p:nvSpPr>
        <p:spPr>
          <a:xfrm>
            <a:off x="839788" y="1992429"/>
            <a:ext cx="5157787" cy="41972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6" name="Espace réservé du contenu 5"/>
          <p:cNvSpPr>
            <a:spLocks noGrp="1"/>
          </p:cNvSpPr>
          <p:nvPr>
            <p:ph sz="quarter" idx="4"/>
          </p:nvPr>
        </p:nvSpPr>
        <p:spPr>
          <a:xfrm>
            <a:off x="6172200" y="1992429"/>
            <a:ext cx="5183188" cy="41972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8" name="Espace réservé du pied de page 7"/>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83373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45419" y="801735"/>
            <a:ext cx="10515600" cy="1104067"/>
          </a:xfrm>
        </p:spPr>
        <p:txBody>
          <a:bodyPr/>
          <a:lstStyle>
            <a:lvl1pPr>
              <a:defRPr>
                <a:latin typeface="Poppins" panose="00000500000000000000" pitchFamily="2" charset="0"/>
                <a:cs typeface="Poppins" panose="00000500000000000000" pitchFamily="2" charset="0"/>
              </a:defRPr>
            </a:lvl1pPr>
          </a:lstStyle>
          <a:p>
            <a:r>
              <a:rPr lang="fr-FR"/>
              <a:t>Modifiez le style du titre</a:t>
            </a:r>
            <a:endParaRPr lang="fr-BE" dirty="0"/>
          </a:p>
        </p:txBody>
      </p:sp>
      <p:sp>
        <p:nvSpPr>
          <p:cNvPr id="4" name="Espace réservé du pied de page 3"/>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193186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909047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779074"/>
            <a:ext cx="3932237" cy="1041400"/>
          </a:xfrm>
        </p:spPr>
        <p:txBody>
          <a:bodyPr anchor="b"/>
          <a:lstStyle>
            <a:lvl1pPr>
              <a:defRPr sz="3200"/>
            </a:lvl1pPr>
          </a:lstStyle>
          <a:p>
            <a:r>
              <a:rPr lang="fr-FR"/>
              <a:t>Modifiez le style du titre</a:t>
            </a:r>
            <a:endParaRPr lang="fr-BE" dirty="0"/>
          </a:p>
        </p:txBody>
      </p:sp>
      <p:sp>
        <p:nvSpPr>
          <p:cNvPr id="3" name="Espace réservé du contenu 2"/>
          <p:cNvSpPr>
            <a:spLocks noGrp="1"/>
          </p:cNvSpPr>
          <p:nvPr>
            <p:ph idx="1"/>
          </p:nvPr>
        </p:nvSpPr>
        <p:spPr>
          <a:xfrm>
            <a:off x="5183188" y="779074"/>
            <a:ext cx="6172200" cy="50819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texte 3"/>
          <p:cNvSpPr>
            <a:spLocks noGrp="1"/>
          </p:cNvSpPr>
          <p:nvPr>
            <p:ph type="body" sz="half" idx="2"/>
          </p:nvPr>
        </p:nvSpPr>
        <p:spPr>
          <a:xfrm>
            <a:off x="839788" y="1896177"/>
            <a:ext cx="3932237" cy="39728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876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45419" y="801735"/>
            <a:ext cx="10515600" cy="1084817"/>
          </a:xfrm>
        </p:spPr>
        <p:txBody>
          <a:bodyPr/>
          <a:lstStyle/>
          <a:p>
            <a:r>
              <a:rPr lang="fr-FR" dirty="0"/>
              <a:t>Modifiez le style du titre</a:t>
            </a:r>
            <a:endParaRPr lang="fr-BE" dirty="0"/>
          </a:p>
        </p:txBody>
      </p:sp>
      <p:sp>
        <p:nvSpPr>
          <p:cNvPr id="3" name="Espace réservé du contenu 2"/>
          <p:cNvSpPr>
            <a:spLocks noGrp="1"/>
          </p:cNvSpPr>
          <p:nvPr>
            <p:ph idx="1"/>
          </p:nvPr>
        </p:nvSpPr>
        <p:spPr>
          <a:xfrm>
            <a:off x="838200" y="1963554"/>
            <a:ext cx="10515600" cy="421340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932790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5183188" y="765706"/>
            <a:ext cx="6172200" cy="50953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sp>
        <p:nvSpPr>
          <p:cNvPr id="8" name="Titre 1"/>
          <p:cNvSpPr>
            <a:spLocks noGrp="1"/>
          </p:cNvSpPr>
          <p:nvPr>
            <p:ph type="title"/>
          </p:nvPr>
        </p:nvSpPr>
        <p:spPr>
          <a:xfrm>
            <a:off x="839788" y="765706"/>
            <a:ext cx="3932237" cy="1041400"/>
          </a:xfrm>
        </p:spPr>
        <p:txBody>
          <a:bodyPr anchor="b"/>
          <a:lstStyle>
            <a:lvl1pPr>
              <a:defRPr sz="3200"/>
            </a:lvl1pPr>
          </a:lstStyle>
          <a:p>
            <a:r>
              <a:rPr lang="fr-FR"/>
              <a:t>Modifiez le style du titre</a:t>
            </a:r>
            <a:endParaRPr lang="fr-BE" dirty="0"/>
          </a:p>
        </p:txBody>
      </p:sp>
      <p:sp>
        <p:nvSpPr>
          <p:cNvPr id="9" name="Espace réservé du texte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1615885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750934"/>
            <a:ext cx="10515600" cy="1150597"/>
          </a:xfrm>
        </p:spPr>
        <p:txBody>
          <a:bodyPr/>
          <a:lstStyle/>
          <a:p>
            <a:r>
              <a:rPr lang="fr-FR"/>
              <a:t>Modifiez le style du titre</a:t>
            </a:r>
            <a:endParaRPr lang="fr-BE"/>
          </a:p>
        </p:txBody>
      </p:sp>
      <p:sp>
        <p:nvSpPr>
          <p:cNvPr id="3" name="Espace réservé du texte vertical 2"/>
          <p:cNvSpPr>
            <a:spLocks noGrp="1"/>
          </p:cNvSpPr>
          <p:nvPr>
            <p:ph type="body" orient="vert" idx="1"/>
          </p:nvPr>
        </p:nvSpPr>
        <p:spPr>
          <a:xfrm>
            <a:off x="838200" y="1973179"/>
            <a:ext cx="10515600" cy="420378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54170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731520"/>
            <a:ext cx="2628900" cy="5445443"/>
          </a:xfrm>
        </p:spPr>
        <p:txBody>
          <a:bodyPr vert="eaVert"/>
          <a:lstStyle/>
          <a:p>
            <a:r>
              <a:rPr lang="fr-FR"/>
              <a:t>Modifiez le style du titre</a:t>
            </a:r>
            <a:endParaRPr lang="fr-BE" dirty="0"/>
          </a:p>
        </p:txBody>
      </p:sp>
      <p:sp>
        <p:nvSpPr>
          <p:cNvPr id="3" name="Espace réservé du texte vertical 2"/>
          <p:cNvSpPr>
            <a:spLocks noGrp="1"/>
          </p:cNvSpPr>
          <p:nvPr>
            <p:ph type="body" orient="vert" idx="1"/>
          </p:nvPr>
        </p:nvSpPr>
        <p:spPr>
          <a:xfrm>
            <a:off x="838200" y="731520"/>
            <a:ext cx="7734300" cy="544544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970496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7A303-12B7-757E-6536-13F88940D83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4277861F-593C-454C-6BF3-F813E58C8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63C5736-0846-C1ED-DD4D-FED39CD1BFC2}"/>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5" name="Espace réservé du pied de page 4">
            <a:extLst>
              <a:ext uri="{FF2B5EF4-FFF2-40B4-BE49-F238E27FC236}">
                <a16:creationId xmlns:a16="http://schemas.microsoft.com/office/drawing/2014/main" id="{54327349-8435-1704-61C2-3013873F00A4}"/>
              </a:ext>
            </a:extLst>
          </p:cNvPr>
          <p:cNvSpPr>
            <a:spLocks noGrp="1"/>
          </p:cNvSpPr>
          <p:nvPr>
            <p:ph type="ftr" sz="quarter" idx="11"/>
          </p:nvPr>
        </p:nvSpPr>
        <p:spPr/>
        <p:txBody>
          <a:bodyPr/>
          <a:lstStyle/>
          <a:p>
            <a:r>
              <a:rPr lang="fr-BE"/>
              <a:t>Le CCGPE met l'Europe à vos côtés</a:t>
            </a:r>
          </a:p>
        </p:txBody>
      </p:sp>
      <p:sp>
        <p:nvSpPr>
          <p:cNvPr id="6" name="Espace réservé du numéro de diapositive 5">
            <a:extLst>
              <a:ext uri="{FF2B5EF4-FFF2-40B4-BE49-F238E27FC236}">
                <a16:creationId xmlns:a16="http://schemas.microsoft.com/office/drawing/2014/main" id="{4B3D7E3B-FA06-D430-8726-B80FFAC4E174}"/>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7" name="Image 6">
            <a:extLst>
              <a:ext uri="{FF2B5EF4-FFF2-40B4-BE49-F238E27FC236}">
                <a16:creationId xmlns:a16="http://schemas.microsoft.com/office/drawing/2014/main" id="{563F6D2B-CE2B-C1F7-A1D6-48DACE0015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443548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DE6BA-A645-8428-A454-FC3CF0C01244}"/>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73CD11C-D998-F8CE-5F28-E6DE19F82F4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ABF7F8F-F3F8-743C-3AB8-A2A0A8B7A732}"/>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5" name="Espace réservé du pied de page 4">
            <a:extLst>
              <a:ext uri="{FF2B5EF4-FFF2-40B4-BE49-F238E27FC236}">
                <a16:creationId xmlns:a16="http://schemas.microsoft.com/office/drawing/2014/main" id="{5EC711D5-EA08-9C11-EFF3-AF7E49EDE21E}"/>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6" name="Espace réservé du numéro de diapositive 5">
            <a:extLst>
              <a:ext uri="{FF2B5EF4-FFF2-40B4-BE49-F238E27FC236}">
                <a16:creationId xmlns:a16="http://schemas.microsoft.com/office/drawing/2014/main" id="{E706C6FF-CA65-F272-FFCC-407C75722E6E}"/>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7" name="Image 6">
            <a:extLst>
              <a:ext uri="{FF2B5EF4-FFF2-40B4-BE49-F238E27FC236}">
                <a16:creationId xmlns:a16="http://schemas.microsoft.com/office/drawing/2014/main" id="{629D210E-0818-1721-4216-8893F16C33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764755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C2C18-3482-5789-78CC-F254A416F0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A35ED16-0808-DF4E-3BF7-37B0139909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0D900D3-0D83-CBF6-4654-9CD78082DBAA}"/>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5" name="Espace réservé du pied de page 4">
            <a:extLst>
              <a:ext uri="{FF2B5EF4-FFF2-40B4-BE49-F238E27FC236}">
                <a16:creationId xmlns:a16="http://schemas.microsoft.com/office/drawing/2014/main" id="{E2C43916-7D10-A827-AD86-B092DBF63186}"/>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6" name="Espace réservé du numéro de diapositive 5">
            <a:extLst>
              <a:ext uri="{FF2B5EF4-FFF2-40B4-BE49-F238E27FC236}">
                <a16:creationId xmlns:a16="http://schemas.microsoft.com/office/drawing/2014/main" id="{6ECE5D48-2F26-0672-3AE6-44B76422DE0B}"/>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7" name="Image 6">
            <a:extLst>
              <a:ext uri="{FF2B5EF4-FFF2-40B4-BE49-F238E27FC236}">
                <a16:creationId xmlns:a16="http://schemas.microsoft.com/office/drawing/2014/main" id="{05AA0E41-728B-232D-8B1A-B67607901B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319296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742D4-DA13-8E49-FE40-23666A47CA4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97980E5-BC1E-3F52-01A5-C1D3AE2ACCA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56CAC574-9AE6-554F-B549-8FC119091C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B2D64721-D7D8-2A21-36E9-D9C1776BE48B}"/>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6" name="Espace réservé du pied de page 5">
            <a:extLst>
              <a:ext uri="{FF2B5EF4-FFF2-40B4-BE49-F238E27FC236}">
                <a16:creationId xmlns:a16="http://schemas.microsoft.com/office/drawing/2014/main" id="{BD34ED88-098A-1538-0271-F0685CB6D937}"/>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7" name="Espace réservé du numéro de diapositive 6">
            <a:extLst>
              <a:ext uri="{FF2B5EF4-FFF2-40B4-BE49-F238E27FC236}">
                <a16:creationId xmlns:a16="http://schemas.microsoft.com/office/drawing/2014/main" id="{9AC83473-0738-A14F-54AC-DF6441FC59F7}"/>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8" name="Image 7">
            <a:extLst>
              <a:ext uri="{FF2B5EF4-FFF2-40B4-BE49-F238E27FC236}">
                <a16:creationId xmlns:a16="http://schemas.microsoft.com/office/drawing/2014/main" id="{BA0BCE6C-F0D7-6B6D-FE42-CCEF16B6E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147609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BA607-13E7-0873-8769-B3E8B9E4217E}"/>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F0D12DFE-FA5F-24C5-9A8E-E0A979ADA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AE7EB9-69AA-DA2D-F9E8-DAAF273F1CF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40612D1-25EC-FC46-7B7F-94B63C21B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43531C-ACE3-C981-8DC0-B3B2D1837F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40023900-782E-88FC-3472-7E587ACB092A}"/>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8" name="Espace réservé du pied de page 7">
            <a:extLst>
              <a:ext uri="{FF2B5EF4-FFF2-40B4-BE49-F238E27FC236}">
                <a16:creationId xmlns:a16="http://schemas.microsoft.com/office/drawing/2014/main" id="{CACBA586-7664-A647-2CBA-1C91B20401B3}"/>
              </a:ext>
            </a:extLst>
          </p:cNvPr>
          <p:cNvSpPr>
            <a:spLocks noGrp="1"/>
          </p:cNvSpPr>
          <p:nvPr>
            <p:ph type="ftr" sz="quarter" idx="11"/>
          </p:nvPr>
        </p:nvSpPr>
        <p:spPr/>
        <p:txBody>
          <a:bodyPr/>
          <a:lstStyle/>
          <a:p>
            <a:r>
              <a:rPr lang="fr-BE"/>
              <a:t>Le CCGPE met l'</a:t>
            </a:r>
            <a:r>
              <a:rPr lang="fr-BE" b="1">
                <a:solidFill>
                  <a:srgbClr val="8FC5CE"/>
                </a:solidFill>
              </a:rPr>
              <a:t>E</a:t>
            </a:r>
            <a:r>
              <a:rPr lang="fr-BE"/>
              <a:t>urope à vos côtés</a:t>
            </a:r>
            <a:endParaRPr lang="fr-BE" dirty="0"/>
          </a:p>
        </p:txBody>
      </p:sp>
      <p:sp>
        <p:nvSpPr>
          <p:cNvPr id="9" name="Espace réservé du numéro de diapositive 8">
            <a:extLst>
              <a:ext uri="{FF2B5EF4-FFF2-40B4-BE49-F238E27FC236}">
                <a16:creationId xmlns:a16="http://schemas.microsoft.com/office/drawing/2014/main" id="{CB25EB5C-9E62-6A40-3815-D91E4D15C5E9}"/>
              </a:ext>
            </a:extLst>
          </p:cNvPr>
          <p:cNvSpPr>
            <a:spLocks noGrp="1"/>
          </p:cNvSpPr>
          <p:nvPr>
            <p:ph type="sldNum" sz="quarter" idx="12"/>
          </p:nvPr>
        </p:nvSpPr>
        <p:spPr/>
        <p:txBody>
          <a:bodyPr/>
          <a:lstStyle/>
          <a:p>
            <a:fld id="{C2E82783-ECA7-4D28-A282-FB9DC5AC4A11}" type="slidenum">
              <a:rPr lang="fr-BE" smtClean="0"/>
              <a:t>‹N°›</a:t>
            </a:fld>
            <a:endParaRPr lang="fr-BE"/>
          </a:p>
        </p:txBody>
      </p:sp>
    </p:spTree>
    <p:extLst>
      <p:ext uri="{BB962C8B-B14F-4D97-AF65-F5344CB8AC3E}">
        <p14:creationId xmlns:p14="http://schemas.microsoft.com/office/powerpoint/2010/main" val="304791397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32894-AFF5-C461-7975-7DD3A76C3C7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1DB92270-09EC-8488-3D41-FBF83B82A3E4}"/>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4" name="Espace réservé du pied de page 3">
            <a:extLst>
              <a:ext uri="{FF2B5EF4-FFF2-40B4-BE49-F238E27FC236}">
                <a16:creationId xmlns:a16="http://schemas.microsoft.com/office/drawing/2014/main" id="{BFB4E4A2-B163-A5B8-3322-D2FDF52D0974}"/>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5" name="Espace réservé du numéro de diapositive 4">
            <a:extLst>
              <a:ext uri="{FF2B5EF4-FFF2-40B4-BE49-F238E27FC236}">
                <a16:creationId xmlns:a16="http://schemas.microsoft.com/office/drawing/2014/main" id="{22C2DBAD-8598-D38C-9DA3-8AF4F995AD5F}"/>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6" name="Image 5">
            <a:extLst>
              <a:ext uri="{FF2B5EF4-FFF2-40B4-BE49-F238E27FC236}">
                <a16:creationId xmlns:a16="http://schemas.microsoft.com/office/drawing/2014/main" id="{3206DB40-F9BF-1401-E6E8-A2837219B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70206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A5EF3E-635C-4D7B-B013-0948B0D81E50}"/>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3" name="Espace réservé du pied de page 2">
            <a:extLst>
              <a:ext uri="{FF2B5EF4-FFF2-40B4-BE49-F238E27FC236}">
                <a16:creationId xmlns:a16="http://schemas.microsoft.com/office/drawing/2014/main" id="{7996FC25-31B0-BB6A-22B5-C54BB43244D6}"/>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4" name="Espace réservé du numéro de diapositive 3">
            <a:extLst>
              <a:ext uri="{FF2B5EF4-FFF2-40B4-BE49-F238E27FC236}">
                <a16:creationId xmlns:a16="http://schemas.microsoft.com/office/drawing/2014/main" id="{E50EC5F9-2561-976C-BDCA-80F0831BC0C8}"/>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5" name="Image 4">
            <a:extLst>
              <a:ext uri="{FF2B5EF4-FFF2-40B4-BE49-F238E27FC236}">
                <a16:creationId xmlns:a16="http://schemas.microsoft.com/office/drawing/2014/main" id="{1666E1D3-7B99-E8D0-49B5-B00F2DDA52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17065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6347" y="808523"/>
            <a:ext cx="10515600" cy="2252312"/>
          </a:xfrm>
        </p:spPr>
        <p:txBody>
          <a:bodyPr anchor="b"/>
          <a:lstStyle>
            <a:lvl1pPr>
              <a:defRPr sz="6000"/>
            </a:lvl1pPr>
          </a:lstStyle>
          <a:p>
            <a:r>
              <a:rPr lang="fr-FR" dirty="0"/>
              <a:t>Modifiez le style du titre</a:t>
            </a:r>
            <a:endParaRPr lang="fr-BE" dirty="0"/>
          </a:p>
        </p:txBody>
      </p:sp>
      <p:sp>
        <p:nvSpPr>
          <p:cNvPr id="3" name="Espace réservé du texte 2"/>
          <p:cNvSpPr>
            <a:spLocks noGrp="1"/>
          </p:cNvSpPr>
          <p:nvPr>
            <p:ph type="body" idx="1"/>
          </p:nvPr>
        </p:nvSpPr>
        <p:spPr>
          <a:xfrm>
            <a:off x="716347" y="3166712"/>
            <a:ext cx="10515600" cy="257119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5" name="Espace réservé du pied de page 4"/>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558994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26040-32EB-AFB6-8222-F086A77D44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AEA6267C-0C78-A47B-7F5A-0C9D0EE34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2CF2578B-4036-00E8-C8FF-9658D6ABE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D8DBFC8-1D58-648E-3FF5-FF15B1015934}"/>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6" name="Espace réservé du pied de page 5">
            <a:extLst>
              <a:ext uri="{FF2B5EF4-FFF2-40B4-BE49-F238E27FC236}">
                <a16:creationId xmlns:a16="http://schemas.microsoft.com/office/drawing/2014/main" id="{70F3E64A-C14B-E883-738A-8D50476AC675}"/>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7" name="Espace réservé du numéro de diapositive 6">
            <a:extLst>
              <a:ext uri="{FF2B5EF4-FFF2-40B4-BE49-F238E27FC236}">
                <a16:creationId xmlns:a16="http://schemas.microsoft.com/office/drawing/2014/main" id="{686A9167-6FA6-33BA-54A6-24F1074BEC3F}"/>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8" name="Image 7">
            <a:extLst>
              <a:ext uri="{FF2B5EF4-FFF2-40B4-BE49-F238E27FC236}">
                <a16:creationId xmlns:a16="http://schemas.microsoft.com/office/drawing/2014/main" id="{56331B02-9650-81D1-F409-32F9088EC4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448627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00F6D-FB93-A1D3-A0F4-A42F59B0D0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8E2352D1-533B-5943-20D6-0EE4EB4C8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F0D9A25-E152-E184-8A4C-6C01D1571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E9E4870-36E0-5EE5-969C-AA9D8AE16459}"/>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6" name="Espace réservé du pied de page 5">
            <a:extLst>
              <a:ext uri="{FF2B5EF4-FFF2-40B4-BE49-F238E27FC236}">
                <a16:creationId xmlns:a16="http://schemas.microsoft.com/office/drawing/2014/main" id="{EE345DA7-1341-5E69-65D8-38EBCCED6FEB}"/>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7" name="Espace réservé du numéro de diapositive 6">
            <a:extLst>
              <a:ext uri="{FF2B5EF4-FFF2-40B4-BE49-F238E27FC236}">
                <a16:creationId xmlns:a16="http://schemas.microsoft.com/office/drawing/2014/main" id="{419142C7-6A08-0949-CD90-9A6A8F0B6EBB}"/>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8" name="Image 7">
            <a:extLst>
              <a:ext uri="{FF2B5EF4-FFF2-40B4-BE49-F238E27FC236}">
                <a16:creationId xmlns:a16="http://schemas.microsoft.com/office/drawing/2014/main" id="{05815C57-E249-DD38-204E-C19B9A710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610401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B3C42-4C46-5952-0A1F-E252092F4504}"/>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83F4CFB-B7CA-8152-E5FD-CFDFCC6D6CD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012AE4-5F12-ED1A-02BC-1C55A865EC0C}"/>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5" name="Espace réservé du pied de page 4">
            <a:extLst>
              <a:ext uri="{FF2B5EF4-FFF2-40B4-BE49-F238E27FC236}">
                <a16:creationId xmlns:a16="http://schemas.microsoft.com/office/drawing/2014/main" id="{7A5C6391-DA78-D6E9-EEE6-A6AC4541CF24}"/>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6" name="Espace réservé du numéro de diapositive 5">
            <a:extLst>
              <a:ext uri="{FF2B5EF4-FFF2-40B4-BE49-F238E27FC236}">
                <a16:creationId xmlns:a16="http://schemas.microsoft.com/office/drawing/2014/main" id="{5A6EBFD4-BE31-4B1C-7A9C-FEFB133492C3}"/>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7" name="Image 6">
            <a:extLst>
              <a:ext uri="{FF2B5EF4-FFF2-40B4-BE49-F238E27FC236}">
                <a16:creationId xmlns:a16="http://schemas.microsoft.com/office/drawing/2014/main" id="{43FED1BC-1EA3-1947-0F99-B45000B734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115503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238FE17-AF1C-75F0-DB6B-FE429994CBD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58BD3EF-B4E9-3EF0-DBD3-68DB51E3F3B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DA4E693-E840-DBBF-4991-1575D1088FF1}"/>
              </a:ext>
            </a:extLst>
          </p:cNvPr>
          <p:cNvSpPr>
            <a:spLocks noGrp="1"/>
          </p:cNvSpPr>
          <p:nvPr>
            <p:ph type="dt" sz="half" idx="10"/>
          </p:nvPr>
        </p:nvSpPr>
        <p:spPr/>
        <p:txBody>
          <a:bodyPr/>
          <a:lstStyle/>
          <a:p>
            <a:fld id="{764991BD-2A6A-4B85-95B0-4055D709C57B}" type="datetimeFigureOut">
              <a:rPr lang="fr-BE" smtClean="0"/>
              <a:t>23-06-25</a:t>
            </a:fld>
            <a:endParaRPr lang="fr-BE"/>
          </a:p>
        </p:txBody>
      </p:sp>
      <p:sp>
        <p:nvSpPr>
          <p:cNvPr id="5" name="Espace réservé du pied de page 4">
            <a:extLst>
              <a:ext uri="{FF2B5EF4-FFF2-40B4-BE49-F238E27FC236}">
                <a16:creationId xmlns:a16="http://schemas.microsoft.com/office/drawing/2014/main" id="{EAC55F51-232D-04FC-4EB3-E3F7F7666FB6}"/>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6" name="Espace réservé du numéro de diapositive 5">
            <a:extLst>
              <a:ext uri="{FF2B5EF4-FFF2-40B4-BE49-F238E27FC236}">
                <a16:creationId xmlns:a16="http://schemas.microsoft.com/office/drawing/2014/main" id="{2F7E16FD-E5A5-4C6B-5184-4501F9AA6E9D}"/>
              </a:ext>
            </a:extLst>
          </p:cNvPr>
          <p:cNvSpPr>
            <a:spLocks noGrp="1"/>
          </p:cNvSpPr>
          <p:nvPr>
            <p:ph type="sldNum" sz="quarter" idx="12"/>
          </p:nvPr>
        </p:nvSpPr>
        <p:spPr/>
        <p:txBody>
          <a:bodyPr/>
          <a:lstStyle/>
          <a:p>
            <a:fld id="{C2E82783-ECA7-4D28-A282-FB9DC5AC4A11}" type="slidenum">
              <a:rPr lang="fr-BE" smtClean="0"/>
              <a:t>‹N°›</a:t>
            </a:fld>
            <a:endParaRPr lang="fr-BE"/>
          </a:p>
        </p:txBody>
      </p:sp>
      <p:pic>
        <p:nvPicPr>
          <p:cNvPr id="7" name="Image 6">
            <a:extLst>
              <a:ext uri="{FF2B5EF4-FFF2-40B4-BE49-F238E27FC236}">
                <a16:creationId xmlns:a16="http://schemas.microsoft.com/office/drawing/2014/main" id="{CC90CCDC-B49A-DFA8-C976-AF8B84B63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493863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787895"/>
            <a:ext cx="10515600" cy="1134101"/>
          </a:xfrm>
        </p:spPr>
        <p:txBody>
          <a:bodyPr/>
          <a:lstStyle>
            <a:lvl1pPr>
              <a:defRPr b="0" i="0">
                <a:latin typeface="Poppins" panose="00000500000000000000" pitchFamily="2" charset="0"/>
                <a:cs typeface="Poppins" panose="00000500000000000000" pitchFamily="2" charset="0"/>
              </a:defRPr>
            </a:lvl1pPr>
          </a:lstStyle>
          <a:p>
            <a:r>
              <a:rPr lang="fr-FR"/>
              <a:t>Modifiez le style du titre</a:t>
            </a:r>
            <a:endParaRPr lang="fr-BE" dirty="0"/>
          </a:p>
        </p:txBody>
      </p:sp>
      <p:sp>
        <p:nvSpPr>
          <p:cNvPr id="4" name="Espace réservé du contenu 3"/>
          <p:cNvSpPr>
            <a:spLocks noGrp="1"/>
          </p:cNvSpPr>
          <p:nvPr>
            <p:ph sz="half" idx="2"/>
          </p:nvPr>
        </p:nvSpPr>
        <p:spPr>
          <a:xfrm>
            <a:off x="839788" y="1992429"/>
            <a:ext cx="5157787" cy="41972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6" name="Espace réservé du contenu 5"/>
          <p:cNvSpPr>
            <a:spLocks noGrp="1"/>
          </p:cNvSpPr>
          <p:nvPr>
            <p:ph sz="quarter" idx="4"/>
          </p:nvPr>
        </p:nvSpPr>
        <p:spPr>
          <a:xfrm>
            <a:off x="6172200" y="1992429"/>
            <a:ext cx="5183188" cy="41972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8" name="Espace réservé du pied de page 7"/>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956518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38200" y="2560321"/>
            <a:ext cx="10515600" cy="2357776"/>
          </a:xfrm>
        </p:spPr>
        <p:txBody>
          <a:bodyPr/>
          <a:lstStyle>
            <a:lvl1pPr marL="0" indent="0" algn="l">
              <a:buNone/>
              <a:defRPr sz="2400" b="1">
                <a:solidFill>
                  <a:srgbClr val="8FC5CE"/>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dirty="0"/>
          </a:p>
        </p:txBody>
      </p:sp>
      <p:sp>
        <p:nvSpPr>
          <p:cNvPr id="11" name="Titre 1"/>
          <p:cNvSpPr>
            <a:spLocks noGrp="1"/>
          </p:cNvSpPr>
          <p:nvPr>
            <p:ph type="title"/>
          </p:nvPr>
        </p:nvSpPr>
        <p:spPr>
          <a:xfrm>
            <a:off x="838200" y="1122068"/>
            <a:ext cx="10515600" cy="1102689"/>
          </a:xfrm>
        </p:spPr>
        <p:txBody>
          <a:bodyPr/>
          <a:lstStyle>
            <a:lvl1pPr>
              <a:defRPr/>
            </a:lvl1pPr>
          </a:lstStyle>
          <a:p>
            <a:r>
              <a:rPr lang="fr-FR"/>
              <a:t>Modifiez le style du titre</a:t>
            </a:r>
            <a:endParaRPr lang="fr-BE" dirty="0"/>
          </a:p>
        </p:txBody>
      </p:sp>
      <p:sp>
        <p:nvSpPr>
          <p:cNvPr id="12" name="Espace réservé du pied de page 4"/>
          <p:cNvSpPr>
            <a:spLocks noGrp="1"/>
          </p:cNvSpPr>
          <p:nvPr>
            <p:ph type="ftr" sz="quarter" idx="11"/>
          </p:nvPr>
        </p:nvSpPr>
        <p:spPr>
          <a:xfrm>
            <a:off x="4038600" y="6356350"/>
            <a:ext cx="4114800" cy="365125"/>
          </a:xfrm>
        </p:spPr>
        <p:txBody>
          <a:bodyPr/>
          <a:lstStyle/>
          <a:p>
            <a:r>
              <a:rPr lang="fr-BE"/>
              <a:t>Le CCGPE met l'Europe à vos côtés</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478363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5183188" y="765706"/>
            <a:ext cx="6172200" cy="50953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BE"/>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sp>
        <p:nvSpPr>
          <p:cNvPr id="8" name="Titre 1"/>
          <p:cNvSpPr>
            <a:spLocks noGrp="1"/>
          </p:cNvSpPr>
          <p:nvPr>
            <p:ph type="title"/>
          </p:nvPr>
        </p:nvSpPr>
        <p:spPr>
          <a:xfrm>
            <a:off x="839788" y="765706"/>
            <a:ext cx="3932237" cy="1041400"/>
          </a:xfrm>
        </p:spPr>
        <p:txBody>
          <a:bodyPr anchor="b"/>
          <a:lstStyle>
            <a:lvl1pPr>
              <a:defRPr sz="3200"/>
            </a:lvl1pPr>
          </a:lstStyle>
          <a:p>
            <a:r>
              <a:rPr lang="fr-FR"/>
              <a:t>Modifiez le style du titre</a:t>
            </a:r>
            <a:endParaRPr lang="fr-BE" dirty="0"/>
          </a:p>
        </p:txBody>
      </p:sp>
      <p:sp>
        <p:nvSpPr>
          <p:cNvPr id="9" name="Espace réservé du texte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415925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45419" y="798898"/>
            <a:ext cx="10515600" cy="1052646"/>
          </a:xfrm>
        </p:spPr>
        <p:txBody>
          <a:bodyPr/>
          <a:lstStyle/>
          <a:p>
            <a:r>
              <a:rPr lang="fr-FR" dirty="0"/>
              <a:t>Modifiez le style du titre</a:t>
            </a:r>
            <a:endParaRPr lang="fr-BE" dirty="0"/>
          </a:p>
        </p:txBody>
      </p:sp>
      <p:sp>
        <p:nvSpPr>
          <p:cNvPr id="3" name="Espace réservé du contenu 2"/>
          <p:cNvSpPr>
            <a:spLocks noGrp="1"/>
          </p:cNvSpPr>
          <p:nvPr>
            <p:ph sz="half" idx="1"/>
          </p:nvPr>
        </p:nvSpPr>
        <p:spPr>
          <a:xfrm>
            <a:off x="838200" y="1944303"/>
            <a:ext cx="5181600" cy="423265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contenu 3"/>
          <p:cNvSpPr>
            <a:spLocks noGrp="1"/>
          </p:cNvSpPr>
          <p:nvPr>
            <p:ph sz="half" idx="2"/>
          </p:nvPr>
        </p:nvSpPr>
        <p:spPr>
          <a:xfrm>
            <a:off x="6172200" y="1944303"/>
            <a:ext cx="5181600" cy="423266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92749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787895"/>
            <a:ext cx="10515600" cy="1134101"/>
          </a:xfrm>
        </p:spPr>
        <p:txBody>
          <a:bodyPr/>
          <a:lstStyle>
            <a:lvl1pPr>
              <a:defRPr b="0" i="0">
                <a:latin typeface="Poppins" panose="00000500000000000000" pitchFamily="2" charset="0"/>
                <a:cs typeface="Poppins" panose="00000500000000000000" pitchFamily="2" charset="0"/>
              </a:defRPr>
            </a:lvl1pPr>
          </a:lstStyle>
          <a:p>
            <a:r>
              <a:rPr lang="fr-FR" dirty="0"/>
              <a:t>Modifiez le style du titre</a:t>
            </a:r>
            <a:endParaRPr lang="fr-BE" dirty="0"/>
          </a:p>
        </p:txBody>
      </p:sp>
      <p:sp>
        <p:nvSpPr>
          <p:cNvPr id="4" name="Espace réservé du contenu 3"/>
          <p:cNvSpPr>
            <a:spLocks noGrp="1"/>
          </p:cNvSpPr>
          <p:nvPr>
            <p:ph sz="half" idx="2"/>
          </p:nvPr>
        </p:nvSpPr>
        <p:spPr>
          <a:xfrm>
            <a:off x="839788" y="1992429"/>
            <a:ext cx="5157787" cy="419723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6" name="Espace réservé du contenu 5"/>
          <p:cNvSpPr>
            <a:spLocks noGrp="1"/>
          </p:cNvSpPr>
          <p:nvPr>
            <p:ph sz="quarter" idx="4"/>
          </p:nvPr>
        </p:nvSpPr>
        <p:spPr>
          <a:xfrm>
            <a:off x="6172200" y="1992429"/>
            <a:ext cx="5183188" cy="419723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8" name="Espace réservé du pied de page 7"/>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50178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45419" y="801735"/>
            <a:ext cx="10515600" cy="1104067"/>
          </a:xfrm>
        </p:spPr>
        <p:txBody>
          <a:bodyPr/>
          <a:lstStyle>
            <a:lvl1pPr>
              <a:defRPr>
                <a:latin typeface="Poppins" panose="00000500000000000000" pitchFamily="2" charset="0"/>
                <a:cs typeface="Poppins" panose="00000500000000000000" pitchFamily="2" charset="0"/>
              </a:defRPr>
            </a:lvl1pPr>
          </a:lstStyle>
          <a:p>
            <a:r>
              <a:rPr lang="fr-FR" dirty="0"/>
              <a:t>Modifiez le style du titre</a:t>
            </a:r>
            <a:endParaRPr lang="fr-BE" dirty="0"/>
          </a:p>
        </p:txBody>
      </p:sp>
      <p:sp>
        <p:nvSpPr>
          <p:cNvPr id="4" name="Espace réservé du pied de page 3"/>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185723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23744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779074"/>
            <a:ext cx="3932237" cy="1041400"/>
          </a:xfrm>
        </p:spPr>
        <p:txBody>
          <a:bodyPr anchor="b"/>
          <a:lstStyle>
            <a:lvl1pPr>
              <a:defRPr sz="3200"/>
            </a:lvl1pPr>
          </a:lstStyle>
          <a:p>
            <a:r>
              <a:rPr lang="fr-FR" dirty="0"/>
              <a:t>Modifiez le style du titre</a:t>
            </a:r>
            <a:endParaRPr lang="fr-BE" dirty="0"/>
          </a:p>
        </p:txBody>
      </p:sp>
      <p:sp>
        <p:nvSpPr>
          <p:cNvPr id="3" name="Espace réservé du contenu 2"/>
          <p:cNvSpPr>
            <a:spLocks noGrp="1"/>
          </p:cNvSpPr>
          <p:nvPr>
            <p:ph idx="1"/>
          </p:nvPr>
        </p:nvSpPr>
        <p:spPr>
          <a:xfrm>
            <a:off x="5183188" y="779074"/>
            <a:ext cx="6172200" cy="50819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839788" y="1896177"/>
            <a:ext cx="3932237" cy="39728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190538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5183188" y="765706"/>
            <a:ext cx="6172200" cy="50953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6" name="Espace réservé du pied de page 5"/>
          <p:cNvSpPr>
            <a:spLocks noGrp="1"/>
          </p:cNvSpPr>
          <p:nvPr>
            <p:ph type="ftr" sz="quarter" idx="11"/>
          </p:nvPr>
        </p:nvSpPr>
        <p:spPr/>
        <p:txBody>
          <a:bodyPr/>
          <a:lstStyle/>
          <a:p>
            <a:r>
              <a:rPr lang="fr-BE" dirty="0"/>
              <a:t>Le CCGPE met l'</a:t>
            </a:r>
            <a:r>
              <a:rPr lang="fr-BE" dirty="0">
                <a:solidFill>
                  <a:srgbClr val="8FC5CE"/>
                </a:solidFill>
              </a:rPr>
              <a:t>E</a:t>
            </a:r>
            <a:r>
              <a:rPr lang="fr-BE" dirty="0"/>
              <a:t>urope à vos côtés</a:t>
            </a:r>
          </a:p>
        </p:txBody>
      </p:sp>
      <p:sp>
        <p:nvSpPr>
          <p:cNvPr id="8" name="Titre 1"/>
          <p:cNvSpPr>
            <a:spLocks noGrp="1"/>
          </p:cNvSpPr>
          <p:nvPr>
            <p:ph type="title"/>
          </p:nvPr>
        </p:nvSpPr>
        <p:spPr>
          <a:xfrm>
            <a:off x="839788" y="765706"/>
            <a:ext cx="3932237" cy="1041400"/>
          </a:xfrm>
        </p:spPr>
        <p:txBody>
          <a:bodyPr anchor="b"/>
          <a:lstStyle>
            <a:lvl1pPr>
              <a:defRPr sz="3200"/>
            </a:lvl1pPr>
          </a:lstStyle>
          <a:p>
            <a:r>
              <a:rPr lang="fr-FR" dirty="0"/>
              <a:t>Modifiez le style du titre</a:t>
            </a:r>
            <a:endParaRPr lang="fr-BE" dirty="0"/>
          </a:p>
        </p:txBody>
      </p:sp>
      <p:sp>
        <p:nvSpPr>
          <p:cNvPr id="9" name="Espace réservé du texte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2733" y="6363758"/>
            <a:ext cx="1761067" cy="369463"/>
          </a:xfrm>
          <a:prstGeom prst="rect">
            <a:avLst/>
          </a:prstGeom>
        </p:spPr>
      </p:pic>
    </p:spTree>
    <p:extLst>
      <p:ext uri="{BB962C8B-B14F-4D97-AF65-F5344CB8AC3E}">
        <p14:creationId xmlns:p14="http://schemas.microsoft.com/office/powerpoint/2010/main" val="361709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45419" y="801735"/>
            <a:ext cx="10515600" cy="1108261"/>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p:ph type="body" idx="1"/>
          </p:nvPr>
        </p:nvSpPr>
        <p:spPr>
          <a:xfrm>
            <a:off x="838200" y="1948889"/>
            <a:ext cx="10515600" cy="422807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Le CCGPE met l'</a:t>
            </a:r>
            <a:r>
              <a:rPr lang="fr-BE" b="1" dirty="0">
                <a:solidFill>
                  <a:srgbClr val="8FC5CE"/>
                </a:solidFill>
              </a:rPr>
              <a:t>E</a:t>
            </a:r>
            <a:r>
              <a:rPr lang="fr-BE" dirty="0"/>
              <a:t>urope à vos côtés</a:t>
            </a:r>
          </a:p>
        </p:txBody>
      </p:sp>
      <p:pic>
        <p:nvPicPr>
          <p:cNvPr id="7" name="Image 6">
            <a:extLst>
              <a:ext uri="{FF2B5EF4-FFF2-40B4-BE49-F238E27FC236}">
                <a16:creationId xmlns:a16="http://schemas.microsoft.com/office/drawing/2014/main" id="{D4303D3A-A9D6-5AF2-B938-926391E657FC}"/>
              </a:ext>
            </a:extLst>
          </p:cNvPr>
          <p:cNvPicPr>
            <a:picLocks noChangeAspect="1"/>
          </p:cNvPicPr>
          <p:nvPr userDrawn="1"/>
        </p:nvPicPr>
        <p:blipFill>
          <a:blip r:embed="rId13"/>
          <a:stretch>
            <a:fillRect/>
          </a:stretch>
        </p:blipFill>
        <p:spPr>
          <a:xfrm>
            <a:off x="654841" y="99325"/>
            <a:ext cx="3974911" cy="840510"/>
          </a:xfrm>
          <a:prstGeom prst="rect">
            <a:avLst/>
          </a:prstGeom>
        </p:spPr>
      </p:pic>
      <p:pic>
        <p:nvPicPr>
          <p:cNvPr id="8"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62147" y="345203"/>
            <a:ext cx="1391653" cy="275030"/>
          </a:xfrm>
          <a:prstGeom prst="rect">
            <a:avLst/>
          </a:prstGeom>
        </p:spPr>
      </p:pic>
      <p:sp>
        <p:nvSpPr>
          <p:cNvPr id="9" name="Rectangle 8"/>
          <p:cNvSpPr/>
          <p:nvPr userDrawn="1"/>
        </p:nvSpPr>
        <p:spPr>
          <a:xfrm>
            <a:off x="838200" y="6258191"/>
            <a:ext cx="10515600" cy="59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4174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cap="small" baseline="0">
          <a:solidFill>
            <a:schemeClr val="tx2"/>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45419" y="801735"/>
            <a:ext cx="10515600" cy="1108261"/>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p:ph type="body" idx="1"/>
          </p:nvPr>
        </p:nvSpPr>
        <p:spPr>
          <a:xfrm>
            <a:off x="838200" y="1948889"/>
            <a:ext cx="10515600" cy="422807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a:t>Le CCGPE met l'</a:t>
            </a:r>
            <a:r>
              <a:rPr lang="fr-BE" b="1" dirty="0">
                <a:solidFill>
                  <a:srgbClr val="8FC5CE"/>
                </a:solidFill>
              </a:rPr>
              <a:t>E</a:t>
            </a:r>
            <a:r>
              <a:rPr lang="fr-BE" dirty="0"/>
              <a:t>urope à vos côtés</a:t>
            </a:r>
          </a:p>
        </p:txBody>
      </p:sp>
      <p:pic>
        <p:nvPicPr>
          <p:cNvPr id="7" name="Image 6">
            <a:extLst>
              <a:ext uri="{FF2B5EF4-FFF2-40B4-BE49-F238E27FC236}">
                <a16:creationId xmlns:a16="http://schemas.microsoft.com/office/drawing/2014/main" id="{D4303D3A-A9D6-5AF2-B938-926391E657FC}"/>
              </a:ext>
            </a:extLst>
          </p:cNvPr>
          <p:cNvPicPr>
            <a:picLocks noChangeAspect="1"/>
          </p:cNvPicPr>
          <p:nvPr userDrawn="1"/>
        </p:nvPicPr>
        <p:blipFill>
          <a:blip r:embed="rId13"/>
          <a:stretch>
            <a:fillRect/>
          </a:stretch>
        </p:blipFill>
        <p:spPr>
          <a:xfrm>
            <a:off x="654841" y="99325"/>
            <a:ext cx="3974911" cy="840510"/>
          </a:xfrm>
          <a:prstGeom prst="rect">
            <a:avLst/>
          </a:prstGeom>
        </p:spPr>
      </p:pic>
      <p:pic>
        <p:nvPicPr>
          <p:cNvPr id="8"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62147" y="345203"/>
            <a:ext cx="1391653" cy="275030"/>
          </a:xfrm>
          <a:prstGeom prst="rect">
            <a:avLst/>
          </a:prstGeom>
        </p:spPr>
      </p:pic>
      <p:sp>
        <p:nvSpPr>
          <p:cNvPr id="9" name="Rectangle 8"/>
          <p:cNvSpPr/>
          <p:nvPr userDrawn="1"/>
        </p:nvSpPr>
        <p:spPr>
          <a:xfrm>
            <a:off x="838200" y="6258191"/>
            <a:ext cx="10515600" cy="59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15465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cap="small" baseline="0">
          <a:solidFill>
            <a:schemeClr val="tx2"/>
          </a:solidFill>
          <a:latin typeface="Poppins" panose="00000500000000000000" pitchFamily="2" charset="0"/>
          <a:ea typeface="+mj-ea"/>
          <a:cs typeface="Poppins" panose="000005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3C38B30-FC21-41E7-6260-05B253085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D67B4CE-1AB2-F8C1-5AAC-DA7C0012E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9C42CC0-0E2B-D1B7-E5A1-512812F9F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4991BD-2A6A-4B85-95B0-4055D709C57B}" type="datetimeFigureOut">
              <a:rPr lang="fr-BE" smtClean="0"/>
              <a:t>23-06-25</a:t>
            </a:fld>
            <a:endParaRPr lang="fr-BE"/>
          </a:p>
        </p:txBody>
      </p:sp>
      <p:sp>
        <p:nvSpPr>
          <p:cNvPr id="5" name="Espace réservé du pied de page 4">
            <a:extLst>
              <a:ext uri="{FF2B5EF4-FFF2-40B4-BE49-F238E27FC236}">
                <a16:creationId xmlns:a16="http://schemas.microsoft.com/office/drawing/2014/main" id="{A5E4DC43-2C62-7D29-961C-901291DBF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BE"/>
              <a:t>Le CCGPE met l'</a:t>
            </a:r>
            <a:r>
              <a:rPr lang="fr-BE" b="1">
                <a:solidFill>
                  <a:srgbClr val="8FC5CE"/>
                </a:solidFill>
              </a:rPr>
              <a:t>E</a:t>
            </a:r>
            <a:r>
              <a:rPr lang="fr-BE"/>
              <a:t>urope à vos côtés</a:t>
            </a:r>
            <a:endParaRPr lang="fr-BE" dirty="0"/>
          </a:p>
        </p:txBody>
      </p:sp>
      <p:sp>
        <p:nvSpPr>
          <p:cNvPr id="6" name="Espace réservé du numéro de diapositive 5">
            <a:extLst>
              <a:ext uri="{FF2B5EF4-FFF2-40B4-BE49-F238E27FC236}">
                <a16:creationId xmlns:a16="http://schemas.microsoft.com/office/drawing/2014/main" id="{2151CB81-4754-7496-D7C1-BA1EA5E32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E82783-ECA7-4D28-A282-FB9DC5AC4A11}" type="slidenum">
              <a:rPr lang="fr-BE" smtClean="0"/>
              <a:t>‹N°›</a:t>
            </a:fld>
            <a:endParaRPr lang="fr-BE"/>
          </a:p>
        </p:txBody>
      </p:sp>
      <p:pic>
        <p:nvPicPr>
          <p:cNvPr id="7" name="Image 6">
            <a:extLst>
              <a:ext uri="{FF2B5EF4-FFF2-40B4-BE49-F238E27FC236}">
                <a16:creationId xmlns:a16="http://schemas.microsoft.com/office/drawing/2014/main" id="{1F38DDC5-2316-F87E-F3A9-0D0539ECE0A1}"/>
              </a:ext>
            </a:extLst>
          </p:cNvPr>
          <p:cNvPicPr>
            <a:picLocks noChangeAspect="1"/>
          </p:cNvPicPr>
          <p:nvPr userDrawn="1"/>
        </p:nvPicPr>
        <p:blipFill>
          <a:blip r:embed="rId16"/>
          <a:stretch>
            <a:fillRect/>
          </a:stretch>
        </p:blipFill>
        <p:spPr>
          <a:xfrm>
            <a:off x="654841" y="99325"/>
            <a:ext cx="3974911" cy="840510"/>
          </a:xfrm>
          <a:prstGeom prst="rect">
            <a:avLst/>
          </a:prstGeom>
        </p:spPr>
      </p:pic>
      <p:pic>
        <p:nvPicPr>
          <p:cNvPr id="8" name="Image 7">
            <a:extLst>
              <a:ext uri="{FF2B5EF4-FFF2-40B4-BE49-F238E27FC236}">
                <a16:creationId xmlns:a16="http://schemas.microsoft.com/office/drawing/2014/main" id="{03E1A437-5A2D-6F9F-2497-8D70D13F5E1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62147" y="345203"/>
            <a:ext cx="1391653" cy="275030"/>
          </a:xfrm>
          <a:prstGeom prst="rect">
            <a:avLst/>
          </a:prstGeom>
        </p:spPr>
      </p:pic>
      <p:sp>
        <p:nvSpPr>
          <p:cNvPr id="9" name="Rectangle 8">
            <a:extLst>
              <a:ext uri="{FF2B5EF4-FFF2-40B4-BE49-F238E27FC236}">
                <a16:creationId xmlns:a16="http://schemas.microsoft.com/office/drawing/2014/main" id="{A38F166F-0CE7-F935-5424-64B41BE9279A}"/>
              </a:ext>
            </a:extLst>
          </p:cNvPr>
          <p:cNvSpPr/>
          <p:nvPr userDrawn="1"/>
        </p:nvSpPr>
        <p:spPr>
          <a:xfrm>
            <a:off x="838200" y="6258191"/>
            <a:ext cx="10515600" cy="59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8544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83C2AE0-0BE4-61FB-5BAC-D0CC56904E92}"/>
              </a:ext>
            </a:extLst>
          </p:cNvPr>
          <p:cNvSpPr>
            <a:spLocks noGrp="1"/>
          </p:cNvSpPr>
          <p:nvPr>
            <p:ph type="title"/>
          </p:nvPr>
        </p:nvSpPr>
        <p:spPr>
          <a:xfrm>
            <a:off x="547396" y="1511209"/>
            <a:ext cx="6146800" cy="3283532"/>
          </a:xfrm>
        </p:spPr>
        <p:txBody>
          <a:bodyPr vert="horz" lIns="91440" tIns="45720" rIns="91440" bIns="45720" rtlCol="0" anchor="t">
            <a:normAutofit fontScale="90000"/>
          </a:bodyPr>
          <a:lstStyle/>
          <a:p>
            <a:pPr algn="ctr"/>
            <a:br>
              <a:rPr lang="en-US" sz="3600" dirty="0">
                <a:solidFill>
                  <a:schemeClr val="tx1"/>
                </a:solidFill>
                <a:latin typeface="+mj-lt"/>
                <a:cs typeface="+mj-cs"/>
              </a:rPr>
            </a:br>
            <a:r>
              <a:rPr lang="en-US" sz="6000" b="1" dirty="0" err="1">
                <a:latin typeface="+mj-lt"/>
                <a:cs typeface="+mj-cs"/>
              </a:rPr>
              <a:t>Quels</a:t>
            </a:r>
            <a:r>
              <a:rPr lang="en-US" sz="6000" b="1" dirty="0">
                <a:latin typeface="+mj-lt"/>
                <a:cs typeface="+mj-cs"/>
              </a:rPr>
              <a:t> </a:t>
            </a:r>
            <a:r>
              <a:rPr lang="en-US" sz="6000" b="1" dirty="0" err="1">
                <a:latin typeface="+mj-lt"/>
                <a:cs typeface="+mj-cs"/>
              </a:rPr>
              <a:t>dispositifs</a:t>
            </a:r>
            <a:r>
              <a:rPr lang="en-US" sz="6000" b="1" dirty="0">
                <a:latin typeface="+mj-lt"/>
                <a:cs typeface="+mj-cs"/>
              </a:rPr>
              <a:t> pour l’ </a:t>
            </a:r>
            <a:r>
              <a:rPr lang="en-US" sz="6000" b="1" dirty="0" err="1">
                <a:latin typeface="+mj-lt"/>
                <a:cs typeface="+mj-cs"/>
              </a:rPr>
              <a:t>accrochage</a:t>
            </a:r>
            <a:r>
              <a:rPr lang="en-US" sz="6000" b="1" dirty="0">
                <a:latin typeface="+mj-lt"/>
                <a:cs typeface="+mj-cs"/>
              </a:rPr>
              <a:t> des </a:t>
            </a:r>
            <a:r>
              <a:rPr lang="en-US" sz="6000" b="1" dirty="0" err="1">
                <a:latin typeface="+mj-lt"/>
                <a:cs typeface="+mj-cs"/>
              </a:rPr>
              <a:t>jeunes</a:t>
            </a:r>
            <a:r>
              <a:rPr lang="en-US" sz="6000" b="1" dirty="0">
                <a:latin typeface="+mj-lt"/>
                <a:cs typeface="+mj-cs"/>
              </a:rPr>
              <a:t> ? </a:t>
            </a:r>
            <a:br>
              <a:rPr lang="en-US" sz="3600" dirty="0">
                <a:solidFill>
                  <a:schemeClr val="tx1"/>
                </a:solidFill>
                <a:latin typeface="+mj-lt"/>
                <a:cs typeface="+mj-cs"/>
              </a:rPr>
            </a:br>
            <a:br>
              <a:rPr lang="en-US" sz="3600" dirty="0">
                <a:solidFill>
                  <a:schemeClr val="tx1"/>
                </a:solidFill>
                <a:latin typeface="+mj-lt"/>
                <a:cs typeface="+mj-cs"/>
              </a:rPr>
            </a:br>
            <a:br>
              <a:rPr lang="en-US" sz="3600" dirty="0">
                <a:solidFill>
                  <a:schemeClr val="tx1"/>
                </a:solidFill>
                <a:latin typeface="+mj-lt"/>
                <a:cs typeface="+mj-cs"/>
              </a:rPr>
            </a:br>
            <a:br>
              <a:rPr lang="en-US" sz="3600" dirty="0">
                <a:solidFill>
                  <a:schemeClr val="tx1"/>
                </a:solidFill>
                <a:latin typeface="+mj-lt"/>
                <a:cs typeface="+mj-cs"/>
              </a:rPr>
            </a:br>
            <a:br>
              <a:rPr lang="en-US" sz="3100" dirty="0">
                <a:solidFill>
                  <a:schemeClr val="tx1"/>
                </a:solidFill>
                <a:latin typeface="+mn-lt"/>
                <a:cs typeface="+mj-cs"/>
              </a:rPr>
            </a:br>
            <a:br>
              <a:rPr lang="fr-BE" sz="2200" dirty="0">
                <a:solidFill>
                  <a:schemeClr val="tx1"/>
                </a:solidFill>
                <a:latin typeface="+mj-lt"/>
                <a:cs typeface="+mj-cs"/>
              </a:rPr>
            </a:br>
            <a:br>
              <a:rPr kumimoji="0" lang="fr-BE" sz="900" b="1" i="0" u="none" strike="noStrike" kern="1200" cap="none" spc="-150" normalizeH="0" baseline="0" noProof="0" dirty="0">
                <a:ln>
                  <a:noFill/>
                </a:ln>
                <a:solidFill>
                  <a:prstClr val="black">
                    <a:lumMod val="75000"/>
                    <a:lumOff val="25000"/>
                  </a:prstClr>
                </a:solidFill>
                <a:effectLst/>
                <a:uLnTx/>
                <a:uFillTx/>
                <a:latin typeface="+mj-lt"/>
                <a:ea typeface="+mj-ea"/>
                <a:cs typeface="+mj-cs"/>
              </a:rPr>
            </a:br>
            <a:endParaRPr lang="en-US" sz="3600" dirty="0">
              <a:solidFill>
                <a:schemeClr val="tx1"/>
              </a:solidFill>
              <a:latin typeface="+mj-lt"/>
              <a:cs typeface="+mj-cs"/>
            </a:endParaRPr>
          </a:p>
        </p:txBody>
      </p:sp>
      <p:cxnSp>
        <p:nvCxnSpPr>
          <p:cNvPr id="24" name="Straight Connector 11">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Espace réservé du contenu 6">
            <a:extLst>
              <a:ext uri="{FF2B5EF4-FFF2-40B4-BE49-F238E27FC236}">
                <a16:creationId xmlns:a16="http://schemas.microsoft.com/office/drawing/2014/main" id="{D0E52F17-5EAE-73AB-98F2-523C71773AAB}"/>
              </a:ext>
            </a:extLst>
          </p:cNvPr>
          <p:cNvPicPr>
            <a:picLocks noGrp="1" noChangeAspect="1"/>
          </p:cNvPicPr>
          <p:nvPr>
            <p:ph idx="1"/>
          </p:nvPr>
        </p:nvPicPr>
        <p:blipFill>
          <a:blip r:embed="rId2"/>
          <a:srcRect r="-2" b="13102"/>
          <a:stretch/>
        </p:blipFill>
        <p:spPr>
          <a:xfrm>
            <a:off x="6932750" y="1190211"/>
            <a:ext cx="4946665" cy="4477578"/>
          </a:xfrm>
          <a:prstGeom prst="rect">
            <a:avLst/>
          </a:prstGeom>
        </p:spPr>
      </p:pic>
      <p:sp>
        <p:nvSpPr>
          <p:cNvPr id="4" name="Espace réservé du pied de page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Le CCGPE met l'Europe à vos côtés</a:t>
            </a:r>
          </a:p>
        </p:txBody>
      </p:sp>
    </p:spTree>
    <p:extLst>
      <p:ext uri="{BB962C8B-B14F-4D97-AF65-F5344CB8AC3E}">
        <p14:creationId xmlns:p14="http://schemas.microsoft.com/office/powerpoint/2010/main" val="171690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165B32-F257-4EB4-B895-AB3A6C4F23B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CPMS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14C700-07AD-4A57-B2CF-7E3A8DD402BF}"/>
              </a:ext>
            </a:extLst>
          </p:cNvPr>
          <p:cNvSpPr>
            <a:spLocks noGrp="1"/>
          </p:cNvSpPr>
          <p:nvPr>
            <p:ph sz="half" idx="2"/>
          </p:nvPr>
        </p:nvSpPr>
        <p:spPr>
          <a:xfrm>
            <a:off x="4167272" y="591344"/>
            <a:ext cx="7698907" cy="5585619"/>
          </a:xfrm>
        </p:spPr>
        <p:txBody>
          <a:bodyPr vert="horz" lIns="91440" tIns="45720" rIns="91440" bIns="45720" rtlCol="0" anchor="ctr">
            <a:normAutofit/>
          </a:bodyPr>
          <a:lstStyle/>
          <a:p>
            <a:pPr marL="0" indent="0">
              <a:buNone/>
            </a:pPr>
            <a:r>
              <a:rPr lang="fr-BE" sz="2600" b="1" dirty="0">
                <a:latin typeface="+mn-lt"/>
                <a:ea typeface="+mn-ea"/>
                <a:cs typeface="+mn-cs"/>
              </a:rPr>
              <a:t> </a:t>
            </a:r>
          </a:p>
          <a:p>
            <a:pPr marL="0" indent="0">
              <a:buNone/>
            </a:pPr>
            <a:endParaRPr lang="en-US" sz="2600" dirty="0">
              <a:latin typeface="+mn-lt"/>
              <a:ea typeface="+mn-ea"/>
              <a:cs typeface="+mn-cs"/>
            </a:endParaRPr>
          </a:p>
        </p:txBody>
      </p:sp>
      <p:sp>
        <p:nvSpPr>
          <p:cNvPr id="5" name="Espace réservé du pied de page 4">
            <a:extLst>
              <a:ext uri="{FF2B5EF4-FFF2-40B4-BE49-F238E27FC236}">
                <a16:creationId xmlns:a16="http://schemas.microsoft.com/office/drawing/2014/main" id="{CC37961E-97E4-4B00-BD61-384D02E1237D}"/>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Le CCGPE met l'Europe à vos côtés</a:t>
            </a:r>
          </a:p>
        </p:txBody>
      </p:sp>
      <p:sp>
        <p:nvSpPr>
          <p:cNvPr id="11" name="ZoneTexte 10">
            <a:extLst>
              <a:ext uri="{FF2B5EF4-FFF2-40B4-BE49-F238E27FC236}">
                <a16:creationId xmlns:a16="http://schemas.microsoft.com/office/drawing/2014/main" id="{88C00FFC-1442-4136-9F22-08979901698A}"/>
              </a:ext>
            </a:extLst>
          </p:cNvPr>
          <p:cNvSpPr txBox="1"/>
          <p:nvPr/>
        </p:nvSpPr>
        <p:spPr>
          <a:xfrm>
            <a:off x="4167272" y="919877"/>
            <a:ext cx="6880723" cy="307777"/>
          </a:xfrm>
          <a:prstGeom prst="rect">
            <a:avLst/>
          </a:prstGeom>
          <a:noFill/>
        </p:spPr>
        <p:txBody>
          <a:bodyPr wrap="square">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BE"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pic>
        <p:nvPicPr>
          <p:cNvPr id="7" name="Image 6">
            <a:extLst>
              <a:ext uri="{FF2B5EF4-FFF2-40B4-BE49-F238E27FC236}">
                <a16:creationId xmlns:a16="http://schemas.microsoft.com/office/drawing/2014/main" id="{C6173D34-94F5-492B-B507-F9E68D0ECACE}"/>
              </a:ext>
            </a:extLst>
          </p:cNvPr>
          <p:cNvPicPr>
            <a:picLocks noChangeAspect="1"/>
          </p:cNvPicPr>
          <p:nvPr/>
        </p:nvPicPr>
        <p:blipFill>
          <a:blip r:embed="rId2"/>
          <a:stretch>
            <a:fillRect/>
          </a:stretch>
        </p:blipFill>
        <p:spPr>
          <a:xfrm>
            <a:off x="4167272" y="181547"/>
            <a:ext cx="3905250" cy="5486400"/>
          </a:xfrm>
          <a:prstGeom prst="rect">
            <a:avLst/>
          </a:prstGeom>
        </p:spPr>
      </p:pic>
      <p:pic>
        <p:nvPicPr>
          <p:cNvPr id="9" name="Image 8">
            <a:extLst>
              <a:ext uri="{FF2B5EF4-FFF2-40B4-BE49-F238E27FC236}">
                <a16:creationId xmlns:a16="http://schemas.microsoft.com/office/drawing/2014/main" id="{1A54DFF4-FD94-452B-B0A7-5E0E870C0838}"/>
              </a:ext>
            </a:extLst>
          </p:cNvPr>
          <p:cNvPicPr>
            <a:picLocks noChangeAspect="1"/>
          </p:cNvPicPr>
          <p:nvPr/>
        </p:nvPicPr>
        <p:blipFill>
          <a:blip r:embed="rId3"/>
          <a:stretch>
            <a:fillRect/>
          </a:stretch>
        </p:blipFill>
        <p:spPr>
          <a:xfrm>
            <a:off x="8398141" y="565163"/>
            <a:ext cx="3468239" cy="3415506"/>
          </a:xfrm>
          <a:prstGeom prst="rect">
            <a:avLst/>
          </a:prstGeom>
        </p:spPr>
      </p:pic>
    </p:spTree>
    <p:extLst>
      <p:ext uri="{BB962C8B-B14F-4D97-AF65-F5344CB8AC3E}">
        <p14:creationId xmlns:p14="http://schemas.microsoft.com/office/powerpoint/2010/main" val="109338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165B32-F257-4EB4-B895-AB3A6C4F23B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err="1">
                <a:solidFill>
                  <a:srgbClr val="FFFFFF"/>
                </a:solidFill>
                <a:latin typeface="+mj-lt"/>
                <a:ea typeface="+mj-ea"/>
                <a:cs typeface="+mj-cs"/>
              </a:rPr>
              <a:t>Ecoles</a:t>
            </a:r>
            <a:r>
              <a:rPr lang="en-US" kern="1200" dirty="0">
                <a:solidFill>
                  <a:srgbClr val="FFFFFF"/>
                </a:solidFill>
                <a:latin typeface="+mj-lt"/>
                <a:ea typeface="+mj-ea"/>
                <a:cs typeface="+mj-cs"/>
              </a:rPr>
              <a:t>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14C700-07AD-4A57-B2CF-7E3A8DD402BF}"/>
              </a:ext>
            </a:extLst>
          </p:cNvPr>
          <p:cNvSpPr>
            <a:spLocks noGrp="1"/>
          </p:cNvSpPr>
          <p:nvPr>
            <p:ph sz="half" idx="2"/>
          </p:nvPr>
        </p:nvSpPr>
        <p:spPr>
          <a:xfrm>
            <a:off x="4167272" y="591344"/>
            <a:ext cx="7698907" cy="5585619"/>
          </a:xfrm>
        </p:spPr>
        <p:txBody>
          <a:bodyPr vert="horz" lIns="91440" tIns="45720" rIns="91440" bIns="45720" rtlCol="0" anchor="ctr">
            <a:normAutofit/>
          </a:bodyPr>
          <a:lstStyle/>
          <a:p>
            <a:pPr marL="0" indent="0">
              <a:buNone/>
            </a:pPr>
            <a:r>
              <a:rPr lang="fr-BE" sz="2600" b="1" dirty="0">
                <a:latin typeface="+mn-lt"/>
                <a:ea typeface="+mn-ea"/>
                <a:cs typeface="+mn-cs"/>
              </a:rPr>
              <a:t> </a:t>
            </a:r>
          </a:p>
          <a:p>
            <a:pPr marL="0" indent="0">
              <a:buNone/>
            </a:pPr>
            <a:endParaRPr lang="en-US" sz="2600" dirty="0">
              <a:latin typeface="+mn-lt"/>
              <a:ea typeface="+mn-ea"/>
              <a:cs typeface="+mn-cs"/>
            </a:endParaRPr>
          </a:p>
        </p:txBody>
      </p:sp>
      <p:sp>
        <p:nvSpPr>
          <p:cNvPr id="5" name="Espace réservé du pied de page 4">
            <a:extLst>
              <a:ext uri="{FF2B5EF4-FFF2-40B4-BE49-F238E27FC236}">
                <a16:creationId xmlns:a16="http://schemas.microsoft.com/office/drawing/2014/main" id="{CC37961E-97E4-4B00-BD61-384D02E1237D}"/>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Le CCGPE met l'Europe à vos côtés</a:t>
            </a:r>
          </a:p>
        </p:txBody>
      </p:sp>
      <p:sp>
        <p:nvSpPr>
          <p:cNvPr id="11" name="ZoneTexte 10">
            <a:extLst>
              <a:ext uri="{FF2B5EF4-FFF2-40B4-BE49-F238E27FC236}">
                <a16:creationId xmlns:a16="http://schemas.microsoft.com/office/drawing/2014/main" id="{88C00FFC-1442-4136-9F22-08979901698A}"/>
              </a:ext>
            </a:extLst>
          </p:cNvPr>
          <p:cNvSpPr txBox="1"/>
          <p:nvPr/>
        </p:nvSpPr>
        <p:spPr>
          <a:xfrm>
            <a:off x="4167272" y="919877"/>
            <a:ext cx="6880723" cy="307777"/>
          </a:xfrm>
          <a:prstGeom prst="rect">
            <a:avLst/>
          </a:prstGeom>
          <a:noFill/>
        </p:spPr>
        <p:txBody>
          <a:bodyPr wrap="square">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BE"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pic>
        <p:nvPicPr>
          <p:cNvPr id="4" name="Image 3">
            <a:extLst>
              <a:ext uri="{FF2B5EF4-FFF2-40B4-BE49-F238E27FC236}">
                <a16:creationId xmlns:a16="http://schemas.microsoft.com/office/drawing/2014/main" id="{3DF12CC5-98DC-4AC6-98F6-AD7B9633CE22}"/>
              </a:ext>
            </a:extLst>
          </p:cNvPr>
          <p:cNvPicPr>
            <a:picLocks noChangeAspect="1"/>
          </p:cNvPicPr>
          <p:nvPr/>
        </p:nvPicPr>
        <p:blipFill>
          <a:blip r:embed="rId2"/>
          <a:stretch>
            <a:fillRect/>
          </a:stretch>
        </p:blipFill>
        <p:spPr>
          <a:xfrm>
            <a:off x="4047779" y="2472308"/>
            <a:ext cx="2689277" cy="3772917"/>
          </a:xfrm>
          <a:prstGeom prst="rect">
            <a:avLst/>
          </a:prstGeom>
        </p:spPr>
      </p:pic>
      <p:pic>
        <p:nvPicPr>
          <p:cNvPr id="6" name="Image 5">
            <a:extLst>
              <a:ext uri="{FF2B5EF4-FFF2-40B4-BE49-F238E27FC236}">
                <a16:creationId xmlns:a16="http://schemas.microsoft.com/office/drawing/2014/main" id="{0951F798-924C-4C4D-8CA0-43C079A85431}"/>
              </a:ext>
            </a:extLst>
          </p:cNvPr>
          <p:cNvPicPr>
            <a:picLocks noChangeAspect="1"/>
          </p:cNvPicPr>
          <p:nvPr/>
        </p:nvPicPr>
        <p:blipFill>
          <a:blip r:embed="rId3"/>
          <a:stretch>
            <a:fillRect/>
          </a:stretch>
        </p:blipFill>
        <p:spPr>
          <a:xfrm>
            <a:off x="6807541" y="147938"/>
            <a:ext cx="2744190" cy="3855252"/>
          </a:xfrm>
          <a:prstGeom prst="rect">
            <a:avLst/>
          </a:prstGeom>
        </p:spPr>
      </p:pic>
      <p:pic>
        <p:nvPicPr>
          <p:cNvPr id="8" name="Image 7">
            <a:extLst>
              <a:ext uri="{FF2B5EF4-FFF2-40B4-BE49-F238E27FC236}">
                <a16:creationId xmlns:a16="http://schemas.microsoft.com/office/drawing/2014/main" id="{3BF43B5D-D210-4118-8710-996965FAB4E4}"/>
              </a:ext>
            </a:extLst>
          </p:cNvPr>
          <p:cNvPicPr>
            <a:picLocks noChangeAspect="1"/>
          </p:cNvPicPr>
          <p:nvPr/>
        </p:nvPicPr>
        <p:blipFill>
          <a:blip r:embed="rId4"/>
          <a:stretch>
            <a:fillRect/>
          </a:stretch>
        </p:blipFill>
        <p:spPr>
          <a:xfrm>
            <a:off x="9606117" y="591344"/>
            <a:ext cx="2190010" cy="3855252"/>
          </a:xfrm>
          <a:prstGeom prst="rect">
            <a:avLst/>
          </a:prstGeom>
        </p:spPr>
      </p:pic>
    </p:spTree>
    <p:extLst>
      <p:ext uri="{BB962C8B-B14F-4D97-AF65-F5344CB8AC3E}">
        <p14:creationId xmlns:p14="http://schemas.microsoft.com/office/powerpoint/2010/main" val="281311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165B32-F257-4EB4-B895-AB3A6C4F23B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err="1">
                <a:solidFill>
                  <a:srgbClr val="FFFFFF"/>
                </a:solidFill>
                <a:latin typeface="+mj-lt"/>
                <a:ea typeface="+mj-ea"/>
                <a:cs typeface="+mj-cs"/>
              </a:rPr>
              <a:t>Ecoles</a:t>
            </a:r>
            <a:r>
              <a:rPr lang="en-US" kern="1200" dirty="0">
                <a:solidFill>
                  <a:srgbClr val="FFFFFF"/>
                </a:solidFill>
                <a:latin typeface="+mj-lt"/>
                <a:ea typeface="+mj-ea"/>
                <a:cs typeface="+mj-cs"/>
              </a:rPr>
              <a:t>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14C700-07AD-4A57-B2CF-7E3A8DD402BF}"/>
              </a:ext>
            </a:extLst>
          </p:cNvPr>
          <p:cNvSpPr>
            <a:spLocks noGrp="1"/>
          </p:cNvSpPr>
          <p:nvPr>
            <p:ph sz="half" idx="2"/>
          </p:nvPr>
        </p:nvSpPr>
        <p:spPr>
          <a:xfrm>
            <a:off x="4167272" y="591344"/>
            <a:ext cx="7698907" cy="5585619"/>
          </a:xfrm>
        </p:spPr>
        <p:txBody>
          <a:bodyPr vert="horz" lIns="91440" tIns="45720" rIns="91440" bIns="45720" rtlCol="0" anchor="ctr">
            <a:normAutofit/>
          </a:bodyPr>
          <a:lstStyle/>
          <a:p>
            <a:pPr marL="0" indent="0">
              <a:buNone/>
            </a:pPr>
            <a:r>
              <a:rPr lang="fr-BE" sz="2600" b="1" dirty="0">
                <a:latin typeface="+mn-lt"/>
                <a:ea typeface="+mn-ea"/>
                <a:cs typeface="+mn-cs"/>
              </a:rPr>
              <a:t> </a:t>
            </a:r>
          </a:p>
          <a:p>
            <a:pPr marL="0" indent="0">
              <a:buNone/>
            </a:pPr>
            <a:endParaRPr lang="en-US" sz="2600" dirty="0">
              <a:latin typeface="+mn-lt"/>
              <a:ea typeface="+mn-ea"/>
              <a:cs typeface="+mn-cs"/>
            </a:endParaRPr>
          </a:p>
        </p:txBody>
      </p:sp>
      <p:sp>
        <p:nvSpPr>
          <p:cNvPr id="5" name="Espace réservé du pied de page 4">
            <a:extLst>
              <a:ext uri="{FF2B5EF4-FFF2-40B4-BE49-F238E27FC236}">
                <a16:creationId xmlns:a16="http://schemas.microsoft.com/office/drawing/2014/main" id="{CC37961E-97E4-4B00-BD61-384D02E1237D}"/>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Le CCGPE met l'Europe à vos côtés</a:t>
            </a:r>
          </a:p>
        </p:txBody>
      </p:sp>
      <p:sp>
        <p:nvSpPr>
          <p:cNvPr id="11" name="ZoneTexte 10">
            <a:extLst>
              <a:ext uri="{FF2B5EF4-FFF2-40B4-BE49-F238E27FC236}">
                <a16:creationId xmlns:a16="http://schemas.microsoft.com/office/drawing/2014/main" id="{88C00FFC-1442-4136-9F22-08979901698A}"/>
              </a:ext>
            </a:extLst>
          </p:cNvPr>
          <p:cNvSpPr txBox="1"/>
          <p:nvPr/>
        </p:nvSpPr>
        <p:spPr>
          <a:xfrm>
            <a:off x="4167272" y="919877"/>
            <a:ext cx="6880723" cy="307777"/>
          </a:xfrm>
          <a:prstGeom prst="rect">
            <a:avLst/>
          </a:prstGeom>
          <a:noFill/>
        </p:spPr>
        <p:txBody>
          <a:bodyPr wrap="square">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BE"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pic>
        <p:nvPicPr>
          <p:cNvPr id="4" name="Image 3">
            <a:extLst>
              <a:ext uri="{FF2B5EF4-FFF2-40B4-BE49-F238E27FC236}">
                <a16:creationId xmlns:a16="http://schemas.microsoft.com/office/drawing/2014/main" id="{3DF12CC5-98DC-4AC6-98F6-AD7B9633CE22}"/>
              </a:ext>
            </a:extLst>
          </p:cNvPr>
          <p:cNvPicPr>
            <a:picLocks noChangeAspect="1"/>
          </p:cNvPicPr>
          <p:nvPr/>
        </p:nvPicPr>
        <p:blipFill>
          <a:blip r:embed="rId2"/>
          <a:stretch>
            <a:fillRect/>
          </a:stretch>
        </p:blipFill>
        <p:spPr>
          <a:xfrm>
            <a:off x="4047779" y="2472308"/>
            <a:ext cx="2689277" cy="3772917"/>
          </a:xfrm>
          <a:prstGeom prst="rect">
            <a:avLst/>
          </a:prstGeom>
        </p:spPr>
      </p:pic>
      <p:pic>
        <p:nvPicPr>
          <p:cNvPr id="6" name="Image 5">
            <a:extLst>
              <a:ext uri="{FF2B5EF4-FFF2-40B4-BE49-F238E27FC236}">
                <a16:creationId xmlns:a16="http://schemas.microsoft.com/office/drawing/2014/main" id="{0951F798-924C-4C4D-8CA0-43C079A85431}"/>
              </a:ext>
            </a:extLst>
          </p:cNvPr>
          <p:cNvPicPr>
            <a:picLocks noChangeAspect="1"/>
          </p:cNvPicPr>
          <p:nvPr/>
        </p:nvPicPr>
        <p:blipFill>
          <a:blip r:embed="rId3"/>
          <a:stretch>
            <a:fillRect/>
          </a:stretch>
        </p:blipFill>
        <p:spPr>
          <a:xfrm>
            <a:off x="6807541" y="147938"/>
            <a:ext cx="2744190" cy="3855252"/>
          </a:xfrm>
          <a:prstGeom prst="rect">
            <a:avLst/>
          </a:prstGeom>
        </p:spPr>
      </p:pic>
      <p:pic>
        <p:nvPicPr>
          <p:cNvPr id="8" name="Image 7">
            <a:extLst>
              <a:ext uri="{FF2B5EF4-FFF2-40B4-BE49-F238E27FC236}">
                <a16:creationId xmlns:a16="http://schemas.microsoft.com/office/drawing/2014/main" id="{3BF43B5D-D210-4118-8710-996965FAB4E4}"/>
              </a:ext>
            </a:extLst>
          </p:cNvPr>
          <p:cNvPicPr>
            <a:picLocks noChangeAspect="1"/>
          </p:cNvPicPr>
          <p:nvPr/>
        </p:nvPicPr>
        <p:blipFill>
          <a:blip r:embed="rId4"/>
          <a:stretch>
            <a:fillRect/>
          </a:stretch>
        </p:blipFill>
        <p:spPr>
          <a:xfrm>
            <a:off x="9606117" y="591344"/>
            <a:ext cx="2190010" cy="3855252"/>
          </a:xfrm>
          <a:prstGeom prst="rect">
            <a:avLst/>
          </a:prstGeom>
        </p:spPr>
      </p:pic>
    </p:spTree>
    <p:extLst>
      <p:ext uri="{BB962C8B-B14F-4D97-AF65-F5344CB8AC3E}">
        <p14:creationId xmlns:p14="http://schemas.microsoft.com/office/powerpoint/2010/main" val="341628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EA7A47-E338-FD80-7018-ABEC9DC90993}"/>
              </a:ext>
            </a:extLst>
          </p:cNvPr>
          <p:cNvSpPr>
            <a:spLocks noGrp="1"/>
          </p:cNvSpPr>
          <p:nvPr>
            <p:ph idx="1"/>
          </p:nvPr>
        </p:nvSpPr>
        <p:spPr>
          <a:xfrm>
            <a:off x="838200" y="1318578"/>
            <a:ext cx="10515600" cy="4858385"/>
          </a:xfrm>
        </p:spPr>
        <p:txBody>
          <a:bodyPr>
            <a:normAutofit/>
          </a:bodyPr>
          <a:lstStyle/>
          <a:p>
            <a:pPr marL="0" indent="0" algn="ctr">
              <a:buNone/>
            </a:pPr>
            <a:r>
              <a:rPr lang="fr-BE" sz="6000" dirty="0"/>
              <a:t>Des questions ? </a:t>
            </a:r>
          </a:p>
        </p:txBody>
      </p:sp>
      <p:sp>
        <p:nvSpPr>
          <p:cNvPr id="4" name="Espace réservé du pied de page 3">
            <a:extLst>
              <a:ext uri="{FF2B5EF4-FFF2-40B4-BE49-F238E27FC236}">
                <a16:creationId xmlns:a16="http://schemas.microsoft.com/office/drawing/2014/main" id="{31C42ED4-6EBC-8439-24A3-92C788A1711D}"/>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sp>
        <p:nvSpPr>
          <p:cNvPr id="7" name="ZoneTexte 6">
            <a:extLst>
              <a:ext uri="{FF2B5EF4-FFF2-40B4-BE49-F238E27FC236}">
                <a16:creationId xmlns:a16="http://schemas.microsoft.com/office/drawing/2014/main" id="{37AC53D3-E28C-F680-C9AD-CBE865873A0D}"/>
              </a:ext>
            </a:extLst>
          </p:cNvPr>
          <p:cNvSpPr txBox="1"/>
          <p:nvPr/>
        </p:nvSpPr>
        <p:spPr>
          <a:xfrm>
            <a:off x="4145973" y="2483644"/>
            <a:ext cx="7117772" cy="369332"/>
          </a:xfrm>
          <a:prstGeom prst="rect">
            <a:avLst/>
          </a:prstGeom>
          <a:noFill/>
        </p:spPr>
        <p:txBody>
          <a:bodyPr wrap="square">
            <a:spAutoFit/>
          </a:bodyPr>
          <a:lstStyle/>
          <a:p>
            <a:r>
              <a:rPr lang="fr-BE" dirty="0"/>
              <a:t> </a:t>
            </a:r>
          </a:p>
        </p:txBody>
      </p:sp>
      <p:pic>
        <p:nvPicPr>
          <p:cNvPr id="1026" name="Picture 2" descr="21 Questions Game: 130+ Best Questions You'll Ever Ask |">
            <a:extLst>
              <a:ext uri="{FF2B5EF4-FFF2-40B4-BE49-F238E27FC236}">
                <a16:creationId xmlns:a16="http://schemas.microsoft.com/office/drawing/2014/main" id="{5E61214D-7119-40CC-ACC9-04B1466C7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601" y="2182776"/>
            <a:ext cx="7479021" cy="388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8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D362CDC-B57F-54E3-C0B4-64753F1D7BAC}"/>
              </a:ext>
            </a:extLst>
          </p:cNvPr>
          <p:cNvSpPr>
            <a:spLocks noGrp="1"/>
          </p:cNvSpPr>
          <p:nvPr>
            <p:ph type="ftr" sz="quarter" idx="11"/>
          </p:nvPr>
        </p:nvSpPr>
        <p:spPr/>
        <p:txBody>
          <a:bodyPr/>
          <a:lstStyle/>
          <a:p>
            <a:r>
              <a:rPr lang="fr-BE"/>
              <a:t>Le CCGPE met l'</a:t>
            </a:r>
            <a:r>
              <a:rPr lang="fr-BE">
                <a:solidFill>
                  <a:srgbClr val="8FC5CE"/>
                </a:solidFill>
              </a:rPr>
              <a:t>E</a:t>
            </a:r>
            <a:r>
              <a:rPr lang="fr-BE"/>
              <a:t>urope à vos côtés</a:t>
            </a:r>
            <a:endParaRPr lang="fr-BE" dirty="0"/>
          </a:p>
        </p:txBody>
      </p:sp>
      <p:pic>
        <p:nvPicPr>
          <p:cNvPr id="7" name="Espace réservé du contenu 6">
            <a:extLst>
              <a:ext uri="{FF2B5EF4-FFF2-40B4-BE49-F238E27FC236}">
                <a16:creationId xmlns:a16="http://schemas.microsoft.com/office/drawing/2014/main" id="{6F5CADB4-539C-4E7C-A6CE-D8329883B845}"/>
              </a:ext>
            </a:extLst>
          </p:cNvPr>
          <p:cNvPicPr>
            <a:picLocks noGrp="1" noChangeAspect="1"/>
          </p:cNvPicPr>
          <p:nvPr>
            <p:ph idx="1"/>
          </p:nvPr>
        </p:nvPicPr>
        <p:blipFill>
          <a:blip r:embed="rId2"/>
          <a:stretch>
            <a:fillRect/>
          </a:stretch>
        </p:blipFill>
        <p:spPr>
          <a:xfrm>
            <a:off x="2027583" y="1331843"/>
            <a:ext cx="7812155" cy="4163437"/>
          </a:xfrm>
          <a:prstGeom prst="rect">
            <a:avLst/>
          </a:prstGeom>
        </p:spPr>
      </p:pic>
    </p:spTree>
    <p:extLst>
      <p:ext uri="{BB962C8B-B14F-4D97-AF65-F5344CB8AC3E}">
        <p14:creationId xmlns:p14="http://schemas.microsoft.com/office/powerpoint/2010/main" val="421372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41F51-058C-9C09-3359-0BD6B7D8AA22}"/>
              </a:ext>
            </a:extLst>
          </p:cNvPr>
          <p:cNvSpPr>
            <a:spLocks noGrp="1"/>
          </p:cNvSpPr>
          <p:nvPr>
            <p:ph type="title"/>
          </p:nvPr>
        </p:nvSpPr>
        <p:spPr>
          <a:xfrm>
            <a:off x="517645" y="928027"/>
            <a:ext cx="10515600" cy="890209"/>
          </a:xfrm>
        </p:spPr>
        <p:txBody>
          <a:bodyPr vert="horz" lIns="91440" tIns="45720" rIns="91440" bIns="45720" rtlCol="0" anchor="ctr">
            <a:normAutofit fontScale="90000"/>
          </a:bodyPr>
          <a:lstStyle/>
          <a:p>
            <a:pPr algn="ctr"/>
            <a:r>
              <a:rPr lang="fr-BE" sz="3700" b="1" dirty="0">
                <a:effectLst/>
              </a:rPr>
              <a:t>Amarrages+ ?</a:t>
            </a:r>
            <a:br>
              <a:rPr lang="fr-BE" sz="3700" b="1" dirty="0">
                <a:effectLst/>
              </a:rPr>
            </a:br>
            <a:endParaRPr lang="fr-BE" sz="3700" b="1" dirty="0"/>
          </a:p>
        </p:txBody>
      </p:sp>
      <p:sp>
        <p:nvSpPr>
          <p:cNvPr id="5" name="ZoneTexte 4">
            <a:extLst>
              <a:ext uri="{FF2B5EF4-FFF2-40B4-BE49-F238E27FC236}">
                <a16:creationId xmlns:a16="http://schemas.microsoft.com/office/drawing/2014/main" id="{5B3EB2DC-5C3A-FFD6-B924-BFE16E21DE5E}"/>
              </a:ext>
            </a:extLst>
          </p:cNvPr>
          <p:cNvSpPr txBox="1"/>
          <p:nvPr/>
        </p:nvSpPr>
        <p:spPr>
          <a:xfrm>
            <a:off x="517645" y="1627464"/>
            <a:ext cx="11105150" cy="4546833"/>
          </a:xfrm>
          <a:prstGeom prst="rect">
            <a:avLst/>
          </a:prstGeom>
        </p:spPr>
        <p:txBody>
          <a:bodyPr vert="horz" lIns="91440" tIns="45720" rIns="91440" bIns="45720" rtlCol="0">
            <a:normAutofit/>
          </a:bodyPr>
          <a:lstStyle/>
          <a:p>
            <a:pPr marL="457200" marR="0" lvl="0" indent="0" algn="just" defTabSz="914400" rtl="0" eaLnBrk="1" fontAlgn="auto" latinLnBrk="0" hangingPunct="1">
              <a:lnSpc>
                <a:spcPct val="115000"/>
              </a:lnSpc>
              <a:spcBef>
                <a:spcPts val="0"/>
              </a:spcBef>
              <a:spcAft>
                <a:spcPts val="0"/>
              </a:spcAft>
              <a:buClrTx/>
              <a:buSzTx/>
              <a:buFontTx/>
              <a:buNone/>
              <a:tabLst/>
              <a:defRPr/>
            </a:pPr>
            <a:endParaRPr kumimoji="0" lang="fr-BE"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43E09AE9-9664-6AC7-716A-2EAB78D881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Le CCGPE met l'Europe à vos côtés</a:t>
            </a:r>
          </a:p>
        </p:txBody>
      </p:sp>
      <p:pic>
        <p:nvPicPr>
          <p:cNvPr id="6" name="Espace réservé du contenu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39739" y="755239"/>
            <a:ext cx="12582562" cy="6291281"/>
          </a:xfrm>
          <a:prstGeom prst="rect">
            <a:avLst/>
          </a:prstGeom>
        </p:spPr>
      </p:pic>
    </p:spTree>
    <p:extLst>
      <p:ext uri="{BB962C8B-B14F-4D97-AF65-F5344CB8AC3E}">
        <p14:creationId xmlns:p14="http://schemas.microsoft.com/office/powerpoint/2010/main" val="136448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696533-22CB-59AC-7F03-069C15CBAD9D}"/>
              </a:ext>
            </a:extLst>
          </p:cNvPr>
          <p:cNvSpPr>
            <a:spLocks noGrp="1"/>
          </p:cNvSpPr>
          <p:nvPr>
            <p:ph type="title"/>
          </p:nvPr>
        </p:nvSpPr>
        <p:spPr>
          <a:xfrm>
            <a:off x="133166" y="1589103"/>
            <a:ext cx="6205490" cy="2556769"/>
          </a:xfrm>
        </p:spPr>
        <p:txBody>
          <a:bodyPr vert="horz" lIns="91440" tIns="45720" rIns="91440" bIns="45720" rtlCol="0" anchor="b">
            <a:normAutofit/>
          </a:bodyPr>
          <a:lstStyle/>
          <a:p>
            <a:pPr algn="ctr"/>
            <a:r>
              <a:rPr lang="en-US" sz="3200" b="1" kern="1200" cap="all" dirty="0">
                <a:solidFill>
                  <a:schemeClr val="tx1"/>
                </a:solidFill>
                <a:latin typeface="+mj-lt"/>
                <a:ea typeface="+mj-ea"/>
                <a:cs typeface="+mj-cs"/>
              </a:rPr>
              <a:t>Le projet Amarrages + 22-25</a:t>
            </a:r>
            <a:br>
              <a:rPr lang="en-US" sz="3200" b="1" kern="1200" cap="all" dirty="0">
                <a:solidFill>
                  <a:schemeClr val="tx1"/>
                </a:solidFill>
                <a:latin typeface="+mj-lt"/>
                <a:ea typeface="+mj-ea"/>
                <a:cs typeface="+mj-cs"/>
              </a:rPr>
            </a:br>
            <a:br>
              <a:rPr lang="en-US" sz="3200" b="1" kern="1200" cap="all" dirty="0">
                <a:solidFill>
                  <a:schemeClr val="tx1"/>
                </a:solidFill>
                <a:latin typeface="+mj-lt"/>
                <a:ea typeface="+mj-ea"/>
                <a:cs typeface="+mj-cs"/>
              </a:rPr>
            </a:br>
            <a:br>
              <a:rPr lang="en-US" sz="3200" kern="1200" dirty="0">
                <a:solidFill>
                  <a:schemeClr val="tx1"/>
                </a:solidFill>
                <a:latin typeface="+mj-lt"/>
                <a:ea typeface="+mj-ea"/>
                <a:cs typeface="+mj-cs"/>
              </a:rPr>
            </a:br>
            <a:r>
              <a:rPr lang="en-US" sz="2800" b="1" kern="1200" cap="all" dirty="0">
                <a:solidFill>
                  <a:schemeClr val="tx1"/>
                </a:solidFill>
                <a:latin typeface="+mj-lt"/>
                <a:ea typeface="+mj-ea"/>
                <a:cs typeface="+mj-cs"/>
              </a:rPr>
              <a:t>Projet de lutte contre le décrochage scolaire</a:t>
            </a:r>
            <a:endParaRPr lang="en-US" sz="3200" kern="1200" dirty="0">
              <a:solidFill>
                <a:schemeClr val="tx1"/>
              </a:solidFill>
              <a:latin typeface="+mj-lt"/>
              <a:ea typeface="+mj-ea"/>
              <a:cs typeface="+mj-cs"/>
            </a:endParaRPr>
          </a:p>
        </p:txBody>
      </p:sp>
      <p:sp>
        <p:nvSpPr>
          <p:cNvPr id="2" name="Espace réservé du pied de page 1">
            <a:extLst>
              <a:ext uri="{FF2B5EF4-FFF2-40B4-BE49-F238E27FC236}">
                <a16:creationId xmlns:a16="http://schemas.microsoft.com/office/drawing/2014/main" id="{4E47D5BA-9F87-EF63-139A-42A24B018046}"/>
              </a:ext>
            </a:extLst>
          </p:cNvPr>
          <p:cNvSpPr>
            <a:spLocks noGrp="1"/>
          </p:cNvSpPr>
          <p:nvPr>
            <p:ph type="ftr" sz="quarter" idx="11"/>
          </p:nvPr>
        </p:nvSpPr>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ptos" panose="02110004020202020204"/>
                <a:ea typeface="+mn-ea"/>
                <a:cs typeface="+mn-cs"/>
              </a:rPr>
              <a:t>Le CCGPE met l'Europe à vos côtés</a:t>
            </a:r>
          </a:p>
        </p:txBody>
      </p:sp>
      <p:pic>
        <p:nvPicPr>
          <p:cNvPr id="8" name="Image 7" descr="Une image contenant texte, homme, personne, chaussures&#10;&#10;Description générée automatiquement">
            <a:extLst>
              <a:ext uri="{FF2B5EF4-FFF2-40B4-BE49-F238E27FC236}">
                <a16:creationId xmlns:a16="http://schemas.microsoft.com/office/drawing/2014/main" id="{D7FA9C67-4E0C-96D2-8EC7-1B7ED9C4639D}"/>
              </a:ext>
            </a:extLst>
          </p:cNvPr>
          <p:cNvPicPr>
            <a:picLocks noChangeAspect="1"/>
          </p:cNvPicPr>
          <p:nvPr/>
        </p:nvPicPr>
        <p:blipFill rotWithShape="1">
          <a:blip r:embed="rId2"/>
          <a:srcRect r="-2" b="4793"/>
          <a:stretch/>
        </p:blipFill>
        <p:spPr>
          <a:xfrm>
            <a:off x="6338656" y="846593"/>
            <a:ext cx="4554245" cy="5223945"/>
          </a:xfrm>
          <a:prstGeom prst="rect">
            <a:avLst/>
          </a:prstGeom>
        </p:spPr>
      </p:pic>
    </p:spTree>
    <p:extLst>
      <p:ext uri="{BB962C8B-B14F-4D97-AF65-F5344CB8AC3E}">
        <p14:creationId xmlns:p14="http://schemas.microsoft.com/office/powerpoint/2010/main" val="5868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7D138-83D6-4F0A-9BBB-73CE61EE9B08}"/>
              </a:ext>
            </a:extLst>
          </p:cNvPr>
          <p:cNvSpPr>
            <a:spLocks noGrp="1"/>
          </p:cNvSpPr>
          <p:nvPr>
            <p:ph type="title"/>
          </p:nvPr>
        </p:nvSpPr>
        <p:spPr>
          <a:xfrm>
            <a:off x="845419" y="801735"/>
            <a:ext cx="10515600" cy="1084817"/>
          </a:xfrm>
        </p:spPr>
        <p:txBody>
          <a:bodyPr anchor="ctr">
            <a:normAutofit/>
          </a:bodyPr>
          <a:lstStyle/>
          <a:p>
            <a:pPr marL="0" marR="0" lvl="0" indent="0" defTabSz="914400" rtl="0" eaLnBrk="1" fontAlgn="auto" latinLnBrk="0" hangingPunct="1">
              <a:spcBef>
                <a:spcPts val="0"/>
              </a:spcBef>
              <a:spcAft>
                <a:spcPts val="0"/>
              </a:spcAft>
              <a:tabLst/>
              <a:defRPr/>
            </a:pPr>
            <a:r>
              <a:rPr kumimoji="0" lang="fr-BE" sz="3400" b="0" i="0" u="none" strike="noStrike" kern="1200" cap="none" spc="0" normalizeH="0" baseline="0" noProof="0">
                <a:ln>
                  <a:noFill/>
                </a:ln>
                <a:effectLst/>
                <a:uLnTx/>
                <a:uFillTx/>
              </a:rPr>
              <a:t>Objectifs et public cible du projet A+ </a:t>
            </a:r>
            <a:br>
              <a:rPr kumimoji="0" lang="fr-BE" sz="3400" b="0" i="0" u="none" strike="noStrike" kern="1200" cap="none" spc="0" normalizeH="0" baseline="0" noProof="0">
                <a:ln>
                  <a:noFill/>
                </a:ln>
                <a:effectLst/>
                <a:uLnTx/>
                <a:uFillTx/>
              </a:rPr>
            </a:br>
            <a:endParaRPr lang="fr-BE" sz="3400"/>
          </a:p>
        </p:txBody>
      </p:sp>
      <p:pic>
        <p:nvPicPr>
          <p:cNvPr id="5" name="Espace réservé du contenu 4">
            <a:extLst>
              <a:ext uri="{FF2B5EF4-FFF2-40B4-BE49-F238E27FC236}">
                <a16:creationId xmlns:a16="http://schemas.microsoft.com/office/drawing/2014/main" id="{5FC20DD0-402A-4F3B-9463-6BF379971ADA}"/>
              </a:ext>
            </a:extLst>
          </p:cNvPr>
          <p:cNvPicPr>
            <a:picLocks noGrp="1" noChangeAspect="1"/>
          </p:cNvPicPr>
          <p:nvPr>
            <p:ph idx="1"/>
          </p:nvPr>
        </p:nvPicPr>
        <p:blipFill>
          <a:blip r:embed="rId3"/>
          <a:srcRect t="28768"/>
          <a:stretch/>
        </p:blipFill>
        <p:spPr>
          <a:xfrm>
            <a:off x="838200" y="1963554"/>
            <a:ext cx="10515600" cy="4213409"/>
          </a:xfrm>
          <a:prstGeom prst="rect">
            <a:avLst/>
          </a:prstGeom>
          <a:noFill/>
        </p:spPr>
      </p:pic>
      <p:sp>
        <p:nvSpPr>
          <p:cNvPr id="4" name="Espace réservé du pied de page 3">
            <a:extLst>
              <a:ext uri="{FF2B5EF4-FFF2-40B4-BE49-F238E27FC236}">
                <a16:creationId xmlns:a16="http://schemas.microsoft.com/office/drawing/2014/main" id="{0038DCF2-87FD-4167-AA04-87918927CB65}"/>
              </a:ext>
            </a:extLst>
          </p:cNvPr>
          <p:cNvSpPr>
            <a:spLocks noGrp="1"/>
          </p:cNvSpPr>
          <p:nvPr>
            <p:ph type="ftr" sz="quarter" idx="11"/>
          </p:nvPr>
        </p:nvSpPr>
        <p:spPr>
          <a:xfrm>
            <a:off x="4038600" y="6356350"/>
            <a:ext cx="41148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Le CCGPE met l'Europe à vos côtés</a:t>
            </a:r>
          </a:p>
        </p:txBody>
      </p:sp>
    </p:spTree>
    <p:extLst>
      <p:ext uri="{BB962C8B-B14F-4D97-AF65-F5344CB8AC3E}">
        <p14:creationId xmlns:p14="http://schemas.microsoft.com/office/powerpoint/2010/main" val="339749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165B32-F257-4EB4-B895-AB3A6C4F23B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Amarrages+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14C700-07AD-4A57-B2CF-7E3A8DD402BF}"/>
              </a:ext>
            </a:extLst>
          </p:cNvPr>
          <p:cNvSpPr>
            <a:spLocks noGrp="1"/>
          </p:cNvSpPr>
          <p:nvPr>
            <p:ph sz="half" idx="2"/>
          </p:nvPr>
        </p:nvSpPr>
        <p:spPr>
          <a:xfrm>
            <a:off x="4167272" y="591344"/>
            <a:ext cx="7698907" cy="5585619"/>
          </a:xfrm>
        </p:spPr>
        <p:txBody>
          <a:bodyPr vert="horz" lIns="91440" tIns="45720" rIns="91440" bIns="45720" rtlCol="0" anchor="ctr">
            <a:normAutofit/>
          </a:bodyPr>
          <a:lstStyle/>
          <a:p>
            <a:pPr marL="0" indent="0">
              <a:buNone/>
            </a:pPr>
            <a:r>
              <a:rPr lang="fr-BE" sz="2600" b="1" dirty="0">
                <a:latin typeface="+mn-lt"/>
                <a:ea typeface="+mn-ea"/>
                <a:cs typeface="+mn-cs"/>
              </a:rPr>
              <a:t> </a:t>
            </a:r>
          </a:p>
          <a:p>
            <a:pPr marL="0" indent="0">
              <a:buNone/>
            </a:pPr>
            <a:endParaRPr lang="en-US" sz="2600" dirty="0">
              <a:latin typeface="+mn-lt"/>
              <a:ea typeface="+mn-ea"/>
              <a:cs typeface="+mn-cs"/>
            </a:endParaRPr>
          </a:p>
        </p:txBody>
      </p:sp>
      <p:sp>
        <p:nvSpPr>
          <p:cNvPr id="5" name="Espace réservé du pied de page 4">
            <a:extLst>
              <a:ext uri="{FF2B5EF4-FFF2-40B4-BE49-F238E27FC236}">
                <a16:creationId xmlns:a16="http://schemas.microsoft.com/office/drawing/2014/main" id="{CC37961E-97E4-4B00-BD61-384D02E1237D}"/>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Le CCGPE met l'Europe à vos côtés</a:t>
            </a:r>
          </a:p>
        </p:txBody>
      </p:sp>
      <p:sp>
        <p:nvSpPr>
          <p:cNvPr id="11" name="ZoneTexte 10">
            <a:extLst>
              <a:ext uri="{FF2B5EF4-FFF2-40B4-BE49-F238E27FC236}">
                <a16:creationId xmlns:a16="http://schemas.microsoft.com/office/drawing/2014/main" id="{88C00FFC-1442-4136-9F22-08979901698A}"/>
              </a:ext>
            </a:extLst>
          </p:cNvPr>
          <p:cNvSpPr txBox="1"/>
          <p:nvPr/>
        </p:nvSpPr>
        <p:spPr>
          <a:xfrm>
            <a:off x="4167272" y="919877"/>
            <a:ext cx="6880723" cy="307777"/>
          </a:xfrm>
          <a:prstGeom prst="rect">
            <a:avLst/>
          </a:prstGeom>
          <a:noFill/>
        </p:spPr>
        <p:txBody>
          <a:bodyPr wrap="square">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BE"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sp>
        <p:nvSpPr>
          <p:cNvPr id="7" name="ZoneTexte 6">
            <a:extLst>
              <a:ext uri="{FF2B5EF4-FFF2-40B4-BE49-F238E27FC236}">
                <a16:creationId xmlns:a16="http://schemas.microsoft.com/office/drawing/2014/main" id="{7B5C0632-E3C8-4BE1-871E-6E8FCED5A51E}"/>
              </a:ext>
            </a:extLst>
          </p:cNvPr>
          <p:cNvSpPr txBox="1"/>
          <p:nvPr/>
        </p:nvSpPr>
        <p:spPr>
          <a:xfrm>
            <a:off x="4394447" y="736847"/>
            <a:ext cx="6809172" cy="5509200"/>
          </a:xfrm>
          <a:prstGeom prst="rect">
            <a:avLst/>
          </a:prstGeom>
          <a:noFill/>
        </p:spPr>
        <p:txBody>
          <a:bodyPr wrap="square" rtlCol="0">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Répondre au processus de </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décrochage scolaire </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en tenant compte de son caractère complexe, progressif et multidimensionnel.</a:t>
            </a:r>
          </a:p>
          <a:p>
            <a:pPr marL="269875" marR="0" lvl="0" indent="9525" algn="l"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endParaRPr>
          </a:p>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Basé sur le principe des </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alliances éducatives </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selon lequel l’ensemble des acteurs travaillent ensemble et en concertation afin de proposer les réponses les plus adaptées et pertinentes aux situations vécues par les jeunes.</a:t>
            </a: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a:p>
            <a:pPr marL="269875" marR="0" lvl="0" indent="9525" algn="l"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Les objectifs du projet seront visés via la réalisation de :</a:t>
            </a: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a:p>
            <a:pPr marL="612775" marR="0" lvl="0" indent="-342900" algn="l" defTabSz="914400" rtl="0" eaLnBrk="1" fontAlgn="auto" latinLnBrk="0" hangingPunct="1">
              <a:lnSpc>
                <a:spcPct val="100000"/>
              </a:lnSpc>
              <a:spcBef>
                <a:spcPts val="0"/>
              </a:spcBef>
              <a:spcAft>
                <a:spcPts val="0"/>
              </a:spcAft>
              <a:buClrTx/>
              <a:buSzTx/>
              <a:buFontTx/>
              <a:buChar char="-"/>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mesures de </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prévention collective </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afin d’agir sur les causes du décrochage au sein des écoles (travail sur climat et bien-être)</a:t>
            </a: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a:p>
            <a:pPr marL="612775" marR="0" lvl="0" indent="-342900" algn="l" defTabSz="914400" rtl="0" eaLnBrk="1" fontAlgn="auto" latinLnBrk="0" hangingPunct="1">
              <a:lnSpc>
                <a:spcPct val="100000"/>
              </a:lnSpc>
              <a:spcBef>
                <a:spcPts val="0"/>
              </a:spcBef>
              <a:spcAft>
                <a:spcPts val="0"/>
              </a:spcAft>
              <a:buClrTx/>
              <a:buSzTx/>
              <a:buFontTx/>
              <a:buChar char="-"/>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mesures de </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prévention spécifique </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via la mise en place de dispositifs de détection et d’intervention rapide au sein des écoles</a:t>
            </a: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a:p>
            <a:pPr marL="612775" marR="0" lvl="0" indent="-342900" algn="l" defTabSz="914400" rtl="0" eaLnBrk="1" fontAlgn="auto" latinLnBrk="0" hangingPunct="1">
              <a:lnSpc>
                <a:spcPct val="100000"/>
              </a:lnSpc>
              <a:spcBef>
                <a:spcPts val="0"/>
              </a:spcBef>
              <a:spcAft>
                <a:spcPts val="0"/>
              </a:spcAft>
              <a:buClrTx/>
              <a:buSzTx/>
              <a:buFontTx/>
              <a:buChar char="-"/>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mesures d’i</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ntervention</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 afin de mettre en place un accompagnement systématique et de qualité dans et hors l’école pour les élèves en décrochage</a:t>
            </a: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a:p>
            <a:pPr marL="612775" marR="0" lvl="0" indent="-342900" algn="l" defTabSz="914400" rtl="0" eaLnBrk="1" fontAlgn="auto" latinLnBrk="0" hangingPunct="1">
              <a:lnSpc>
                <a:spcPct val="100000"/>
              </a:lnSpc>
              <a:spcBef>
                <a:spcPts val="0"/>
              </a:spcBef>
              <a:spcAft>
                <a:spcPts val="0"/>
              </a:spcAft>
              <a:buClrTx/>
              <a:buSzTx/>
              <a:buFontTx/>
              <a:buChar char="-"/>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mesures de </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compensation</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 visant le renforcement de l’offre de raccrochage scolaire pour les élèves particulièrement éloignés de l’école.</a:t>
            </a:r>
          </a:p>
          <a:p>
            <a:pPr marL="269875" marR="0" lvl="0" indent="0" algn="l"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endParaRPr>
          </a:p>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Le projet Amarrages s’adresse aux établissements </a:t>
            </a:r>
            <a:r>
              <a:rPr kumimoji="0" lang="fr-BE" sz="1600" b="1" i="0" u="none" strike="noStrike" kern="1200" cap="none" spc="0" normalizeH="0" baseline="0" noProof="0" dirty="0">
                <a:ln>
                  <a:noFill/>
                </a:ln>
                <a:solidFill>
                  <a:srgbClr val="4F81BD"/>
                </a:solidFill>
                <a:effectLst/>
                <a:uLnTx/>
                <a:uFillTx/>
                <a:latin typeface="Calibri Light" panose="020F0302020204030204" pitchFamily="34" charset="0"/>
                <a:ea typeface="Calibri Light" panose="020F0302020204030204" pitchFamily="34" charset="0"/>
                <a:cs typeface="+mn-cs"/>
              </a:rPr>
              <a:t>d’enseignement secondaire ordinaires et spécialisés, des CEFA, des CPMS, des AMO et des SAS</a:t>
            </a:r>
            <a:r>
              <a:rPr kumimoji="0" lang="fr-BE" sz="1600" b="0" i="0" u="none" strike="noStrike" kern="1200" cap="none" spc="0" normalizeH="0" baseline="0" noProof="0" dirty="0">
                <a:ln>
                  <a:noFill/>
                </a:ln>
                <a:solidFill>
                  <a:srgbClr val="212529"/>
                </a:solidFill>
                <a:effectLst/>
                <a:uLnTx/>
                <a:uFillTx/>
                <a:latin typeface="Calibri Light" panose="020F0302020204030204" pitchFamily="34" charset="0"/>
                <a:ea typeface="Calibri Light" panose="020F0302020204030204" pitchFamily="34" charset="0"/>
                <a:cs typeface="+mn-cs"/>
              </a:rPr>
              <a:t>.</a:t>
            </a: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spTree>
    <p:extLst>
      <p:ext uri="{BB962C8B-B14F-4D97-AF65-F5344CB8AC3E}">
        <p14:creationId xmlns:p14="http://schemas.microsoft.com/office/powerpoint/2010/main" val="213315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78E9-3395-4CF4-9A0E-A84A356FEDA9}"/>
              </a:ext>
            </a:extLst>
          </p:cNvPr>
          <p:cNvSpPr>
            <a:spLocks noGrp="1"/>
          </p:cNvSpPr>
          <p:nvPr>
            <p:ph type="title"/>
          </p:nvPr>
        </p:nvSpPr>
        <p:spPr>
          <a:xfrm>
            <a:off x="845419" y="798898"/>
            <a:ext cx="10515600" cy="1052646"/>
          </a:xfrm>
        </p:spPr>
        <p:txBody>
          <a:bodyPr anchor="ctr">
            <a:normAutofit/>
          </a:bodyPr>
          <a:lstStyle/>
          <a:p>
            <a:r>
              <a:rPr lang="fr-BE" sz="3400"/>
              <a:t>Philosophie du projet</a:t>
            </a:r>
            <a:br>
              <a:rPr lang="fr-BE" sz="3400"/>
            </a:br>
            <a:endParaRPr lang="fr-BE" sz="3400"/>
          </a:p>
        </p:txBody>
      </p:sp>
      <p:sp>
        <p:nvSpPr>
          <p:cNvPr id="3" name="Espace réservé du contenu 2">
            <a:extLst>
              <a:ext uri="{FF2B5EF4-FFF2-40B4-BE49-F238E27FC236}">
                <a16:creationId xmlns:a16="http://schemas.microsoft.com/office/drawing/2014/main" id="{9398A510-E4C5-4F4F-9C7C-B2E9E1E87228}"/>
              </a:ext>
            </a:extLst>
          </p:cNvPr>
          <p:cNvSpPr>
            <a:spLocks noGrp="1"/>
          </p:cNvSpPr>
          <p:nvPr>
            <p:ph sz="half" idx="1"/>
          </p:nvPr>
        </p:nvSpPr>
        <p:spPr>
          <a:xfrm>
            <a:off x="838200" y="1944303"/>
            <a:ext cx="5181600" cy="4232659"/>
          </a:xfrm>
        </p:spPr>
        <p:txBody>
          <a:bodyPr>
            <a:normAutofit/>
          </a:bodyPr>
          <a:lstStyle/>
          <a:p>
            <a:r>
              <a:rPr lang="fr-BE" dirty="0"/>
              <a:t>Développer les alliances éducatives </a:t>
            </a:r>
          </a:p>
          <a:p>
            <a:endParaRPr lang="fr-BE" dirty="0"/>
          </a:p>
          <a:p>
            <a:r>
              <a:rPr lang="fr-BE" dirty="0"/>
              <a:t>Renforcer la collaboration pour l’accrochage des jeunes via la mise en place d’un réseau de partenaires internes et externes pour accompagner les élèves</a:t>
            </a:r>
          </a:p>
          <a:p>
            <a:endParaRPr lang="fr-BE" dirty="0"/>
          </a:p>
        </p:txBody>
      </p:sp>
      <p:pic>
        <p:nvPicPr>
          <p:cNvPr id="6" name="Espace réservé du contenu 5">
            <a:extLst>
              <a:ext uri="{FF2B5EF4-FFF2-40B4-BE49-F238E27FC236}">
                <a16:creationId xmlns:a16="http://schemas.microsoft.com/office/drawing/2014/main" id="{23CDE64B-7C77-4C86-809D-D3A20C23C8BC}"/>
              </a:ext>
            </a:extLst>
          </p:cNvPr>
          <p:cNvPicPr>
            <a:picLocks noGrp="1" noChangeAspect="1"/>
          </p:cNvPicPr>
          <p:nvPr>
            <p:ph sz="half" idx="2"/>
          </p:nvPr>
        </p:nvPicPr>
        <p:blipFill>
          <a:blip r:embed="rId2"/>
          <a:stretch>
            <a:fillRect/>
          </a:stretch>
        </p:blipFill>
        <p:spPr>
          <a:xfrm>
            <a:off x="6172200" y="2279458"/>
            <a:ext cx="5181600" cy="3562349"/>
          </a:xfrm>
          <a:prstGeom prst="rect">
            <a:avLst/>
          </a:prstGeom>
          <a:noFill/>
        </p:spPr>
      </p:pic>
      <p:sp>
        <p:nvSpPr>
          <p:cNvPr id="5" name="Espace réservé du pied de page 4">
            <a:extLst>
              <a:ext uri="{FF2B5EF4-FFF2-40B4-BE49-F238E27FC236}">
                <a16:creationId xmlns:a16="http://schemas.microsoft.com/office/drawing/2014/main" id="{C36F9D94-F0C3-42E4-89D4-E47571070512}"/>
              </a:ext>
            </a:extLst>
          </p:cNvPr>
          <p:cNvSpPr>
            <a:spLocks noGrp="1"/>
          </p:cNvSpPr>
          <p:nvPr>
            <p:ph type="ftr" sz="quarter" idx="11"/>
          </p:nvPr>
        </p:nvSpPr>
        <p:spPr>
          <a:xfrm>
            <a:off x="4038600" y="6356350"/>
            <a:ext cx="41148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Le CCGPE met l'Europe à vos côtés</a:t>
            </a:r>
          </a:p>
        </p:txBody>
      </p:sp>
    </p:spTree>
    <p:extLst>
      <p:ext uri="{BB962C8B-B14F-4D97-AF65-F5344CB8AC3E}">
        <p14:creationId xmlns:p14="http://schemas.microsoft.com/office/powerpoint/2010/main" val="89715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165B32-F257-4EB4-B895-AB3A6C4F23B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err="1">
                <a:solidFill>
                  <a:srgbClr val="FFFFFF"/>
                </a:solidFill>
                <a:latin typeface="+mj-lt"/>
                <a:ea typeface="+mj-ea"/>
                <a:cs typeface="+mj-cs"/>
              </a:rPr>
              <a:t>Facteurs</a:t>
            </a:r>
            <a:r>
              <a:rPr lang="en-US" kern="1200" dirty="0">
                <a:solidFill>
                  <a:srgbClr val="FFFFFF"/>
                </a:solidFill>
                <a:latin typeface="+mj-lt"/>
                <a:ea typeface="+mj-ea"/>
                <a:cs typeface="+mj-cs"/>
              </a:rPr>
              <a:t> de </a:t>
            </a:r>
            <a:r>
              <a:rPr lang="en-US" kern="1200" dirty="0" err="1">
                <a:solidFill>
                  <a:srgbClr val="FFFFFF"/>
                </a:solidFill>
                <a:latin typeface="+mj-lt"/>
                <a:ea typeface="+mj-ea"/>
                <a:cs typeface="+mj-cs"/>
              </a:rPr>
              <a:t>decrochage</a:t>
            </a:r>
            <a:r>
              <a:rPr lang="en-US" kern="1200" dirty="0">
                <a:solidFill>
                  <a:srgbClr val="FFFFFF"/>
                </a:solidFill>
                <a:latin typeface="+mj-lt"/>
                <a:ea typeface="+mj-ea"/>
                <a:cs typeface="+mj-cs"/>
              </a:rPr>
              <a:t>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14C700-07AD-4A57-B2CF-7E3A8DD402BF}"/>
              </a:ext>
            </a:extLst>
          </p:cNvPr>
          <p:cNvSpPr>
            <a:spLocks noGrp="1"/>
          </p:cNvSpPr>
          <p:nvPr>
            <p:ph sz="half" idx="2"/>
          </p:nvPr>
        </p:nvSpPr>
        <p:spPr>
          <a:xfrm>
            <a:off x="4167272" y="591344"/>
            <a:ext cx="7698907" cy="5585619"/>
          </a:xfrm>
        </p:spPr>
        <p:txBody>
          <a:bodyPr vert="horz" lIns="91440" tIns="45720" rIns="91440" bIns="45720" rtlCol="0" anchor="ctr">
            <a:normAutofit/>
          </a:bodyPr>
          <a:lstStyle/>
          <a:p>
            <a:pPr marL="0" indent="0">
              <a:buNone/>
            </a:pPr>
            <a:r>
              <a:rPr lang="fr-BE" sz="2600" b="1" dirty="0">
                <a:latin typeface="+mn-lt"/>
                <a:ea typeface="+mn-ea"/>
                <a:cs typeface="+mn-cs"/>
              </a:rPr>
              <a:t> </a:t>
            </a:r>
          </a:p>
          <a:p>
            <a:pPr marL="0" indent="0">
              <a:buNone/>
            </a:pPr>
            <a:endParaRPr lang="en-US" sz="2600" dirty="0">
              <a:latin typeface="+mn-lt"/>
              <a:ea typeface="+mn-ea"/>
              <a:cs typeface="+mn-cs"/>
            </a:endParaRPr>
          </a:p>
        </p:txBody>
      </p:sp>
      <p:sp>
        <p:nvSpPr>
          <p:cNvPr id="5" name="Espace réservé du pied de page 4">
            <a:extLst>
              <a:ext uri="{FF2B5EF4-FFF2-40B4-BE49-F238E27FC236}">
                <a16:creationId xmlns:a16="http://schemas.microsoft.com/office/drawing/2014/main" id="{CC37961E-97E4-4B00-BD61-384D02E1237D}"/>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Le CCGPE met l'Europe à vos côtés</a:t>
            </a:r>
          </a:p>
        </p:txBody>
      </p:sp>
      <p:sp>
        <p:nvSpPr>
          <p:cNvPr id="11" name="ZoneTexte 10">
            <a:extLst>
              <a:ext uri="{FF2B5EF4-FFF2-40B4-BE49-F238E27FC236}">
                <a16:creationId xmlns:a16="http://schemas.microsoft.com/office/drawing/2014/main" id="{88C00FFC-1442-4136-9F22-08979901698A}"/>
              </a:ext>
            </a:extLst>
          </p:cNvPr>
          <p:cNvSpPr txBox="1"/>
          <p:nvPr/>
        </p:nvSpPr>
        <p:spPr>
          <a:xfrm>
            <a:off x="4167272" y="919877"/>
            <a:ext cx="6880723" cy="307777"/>
          </a:xfrm>
          <a:prstGeom prst="rect">
            <a:avLst/>
          </a:prstGeom>
          <a:noFill/>
        </p:spPr>
        <p:txBody>
          <a:bodyPr wrap="square">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BE"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sp>
        <p:nvSpPr>
          <p:cNvPr id="7" name="ZoneTexte 6">
            <a:extLst>
              <a:ext uri="{FF2B5EF4-FFF2-40B4-BE49-F238E27FC236}">
                <a16:creationId xmlns:a16="http://schemas.microsoft.com/office/drawing/2014/main" id="{7B5C0632-E3C8-4BE1-871E-6E8FCED5A51E}"/>
              </a:ext>
            </a:extLst>
          </p:cNvPr>
          <p:cNvSpPr txBox="1"/>
          <p:nvPr/>
        </p:nvSpPr>
        <p:spPr>
          <a:xfrm>
            <a:off x="4394447" y="736847"/>
            <a:ext cx="6809172" cy="338554"/>
          </a:xfrm>
          <a:prstGeom prst="rect">
            <a:avLst/>
          </a:prstGeom>
          <a:noFill/>
        </p:spPr>
        <p:txBody>
          <a:bodyPr wrap="square" rtlCol="0">
            <a:spAutoFit/>
          </a:bodyPr>
          <a:lstStyle/>
          <a:p>
            <a:pPr marL="269875" marR="0" lvl="0" algn="l" defTabSz="914400" rtl="0" eaLnBrk="1" fontAlgn="auto" latinLnBrk="0" hangingPunct="1">
              <a:lnSpc>
                <a:spcPct val="100000"/>
              </a:lnSpc>
              <a:spcBef>
                <a:spcPts val="0"/>
              </a:spcBef>
              <a:spcAft>
                <a:spcPts val="0"/>
              </a:spcAft>
              <a:buClrTx/>
              <a:buSzTx/>
              <a:tabLst/>
              <a:defRPr/>
            </a:pPr>
            <a:endParaRPr kumimoji="0" lang="fr-BE" sz="16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pic>
        <p:nvPicPr>
          <p:cNvPr id="4" name="Image 3">
            <a:extLst>
              <a:ext uri="{FF2B5EF4-FFF2-40B4-BE49-F238E27FC236}">
                <a16:creationId xmlns:a16="http://schemas.microsoft.com/office/drawing/2014/main" id="{9B60B509-0D6D-465A-8908-512D46D01DF2}"/>
              </a:ext>
            </a:extLst>
          </p:cNvPr>
          <p:cNvPicPr>
            <a:picLocks noChangeAspect="1"/>
          </p:cNvPicPr>
          <p:nvPr/>
        </p:nvPicPr>
        <p:blipFill>
          <a:blip r:embed="rId2"/>
          <a:stretch>
            <a:fillRect/>
          </a:stretch>
        </p:blipFill>
        <p:spPr>
          <a:xfrm>
            <a:off x="4394447" y="0"/>
            <a:ext cx="6586180" cy="6858000"/>
          </a:xfrm>
          <a:prstGeom prst="rect">
            <a:avLst/>
          </a:prstGeom>
        </p:spPr>
      </p:pic>
    </p:spTree>
    <p:extLst>
      <p:ext uri="{BB962C8B-B14F-4D97-AF65-F5344CB8AC3E}">
        <p14:creationId xmlns:p14="http://schemas.microsoft.com/office/powerpoint/2010/main" val="302557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165B32-F257-4EB4-B895-AB3A6C4F23B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AMO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14C700-07AD-4A57-B2CF-7E3A8DD402BF}"/>
              </a:ext>
            </a:extLst>
          </p:cNvPr>
          <p:cNvSpPr>
            <a:spLocks noGrp="1"/>
          </p:cNvSpPr>
          <p:nvPr>
            <p:ph sz="half" idx="2"/>
          </p:nvPr>
        </p:nvSpPr>
        <p:spPr>
          <a:xfrm>
            <a:off x="4167272" y="591344"/>
            <a:ext cx="7698907" cy="5585619"/>
          </a:xfrm>
        </p:spPr>
        <p:txBody>
          <a:bodyPr vert="horz" lIns="91440" tIns="45720" rIns="91440" bIns="45720" rtlCol="0" anchor="ctr">
            <a:normAutofit/>
          </a:bodyPr>
          <a:lstStyle/>
          <a:p>
            <a:pPr marL="0" indent="0">
              <a:buNone/>
            </a:pPr>
            <a:r>
              <a:rPr lang="fr-BE" sz="2600" b="1" dirty="0">
                <a:latin typeface="+mn-lt"/>
                <a:ea typeface="+mn-ea"/>
                <a:cs typeface="+mn-cs"/>
              </a:rPr>
              <a:t> </a:t>
            </a:r>
          </a:p>
          <a:p>
            <a:pPr marL="0" indent="0">
              <a:buNone/>
            </a:pPr>
            <a:endParaRPr lang="en-US" sz="2600" dirty="0">
              <a:latin typeface="+mn-lt"/>
              <a:ea typeface="+mn-ea"/>
              <a:cs typeface="+mn-cs"/>
            </a:endParaRPr>
          </a:p>
        </p:txBody>
      </p:sp>
      <p:sp>
        <p:nvSpPr>
          <p:cNvPr id="5" name="Espace réservé du pied de page 4">
            <a:extLst>
              <a:ext uri="{FF2B5EF4-FFF2-40B4-BE49-F238E27FC236}">
                <a16:creationId xmlns:a16="http://schemas.microsoft.com/office/drawing/2014/main" id="{CC37961E-97E4-4B00-BD61-384D02E1237D}"/>
              </a:ext>
            </a:extLst>
          </p:cNvPr>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Le CCGPE met l'Europe à vos côtés</a:t>
            </a:r>
          </a:p>
        </p:txBody>
      </p:sp>
      <p:sp>
        <p:nvSpPr>
          <p:cNvPr id="11" name="ZoneTexte 10">
            <a:extLst>
              <a:ext uri="{FF2B5EF4-FFF2-40B4-BE49-F238E27FC236}">
                <a16:creationId xmlns:a16="http://schemas.microsoft.com/office/drawing/2014/main" id="{88C00FFC-1442-4136-9F22-08979901698A}"/>
              </a:ext>
            </a:extLst>
          </p:cNvPr>
          <p:cNvSpPr txBox="1"/>
          <p:nvPr/>
        </p:nvSpPr>
        <p:spPr>
          <a:xfrm>
            <a:off x="4167272" y="919877"/>
            <a:ext cx="6880723" cy="307777"/>
          </a:xfrm>
          <a:prstGeom prst="rect">
            <a:avLst/>
          </a:prstGeom>
          <a:noFill/>
        </p:spPr>
        <p:txBody>
          <a:bodyPr wrap="square">
            <a:spAutoFit/>
          </a:bodyPr>
          <a:lstStyle/>
          <a:p>
            <a:pPr marL="55562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BE"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mn-cs"/>
            </a:endParaRPr>
          </a:p>
        </p:txBody>
      </p:sp>
      <p:pic>
        <p:nvPicPr>
          <p:cNvPr id="4" name="Image 3">
            <a:extLst>
              <a:ext uri="{FF2B5EF4-FFF2-40B4-BE49-F238E27FC236}">
                <a16:creationId xmlns:a16="http://schemas.microsoft.com/office/drawing/2014/main" id="{159679F2-7891-4264-A98A-AEF82DBB0A32}"/>
              </a:ext>
            </a:extLst>
          </p:cNvPr>
          <p:cNvPicPr>
            <a:picLocks noChangeAspect="1"/>
          </p:cNvPicPr>
          <p:nvPr/>
        </p:nvPicPr>
        <p:blipFill>
          <a:blip r:embed="rId2"/>
          <a:stretch>
            <a:fillRect/>
          </a:stretch>
        </p:blipFill>
        <p:spPr>
          <a:xfrm>
            <a:off x="4385245" y="82126"/>
            <a:ext cx="2503828" cy="3033937"/>
          </a:xfrm>
          <a:prstGeom prst="rect">
            <a:avLst/>
          </a:prstGeom>
        </p:spPr>
      </p:pic>
      <p:pic>
        <p:nvPicPr>
          <p:cNvPr id="6" name="Image 5">
            <a:extLst>
              <a:ext uri="{FF2B5EF4-FFF2-40B4-BE49-F238E27FC236}">
                <a16:creationId xmlns:a16="http://schemas.microsoft.com/office/drawing/2014/main" id="{29D38C36-3A19-44BF-99FE-84E98FBC4C73}"/>
              </a:ext>
            </a:extLst>
          </p:cNvPr>
          <p:cNvPicPr>
            <a:picLocks noChangeAspect="1"/>
          </p:cNvPicPr>
          <p:nvPr/>
        </p:nvPicPr>
        <p:blipFill>
          <a:blip r:embed="rId3"/>
          <a:stretch>
            <a:fillRect/>
          </a:stretch>
        </p:blipFill>
        <p:spPr>
          <a:xfrm>
            <a:off x="8271328" y="229395"/>
            <a:ext cx="3102488" cy="3033937"/>
          </a:xfrm>
          <a:prstGeom prst="rect">
            <a:avLst/>
          </a:prstGeom>
        </p:spPr>
      </p:pic>
      <p:pic>
        <p:nvPicPr>
          <p:cNvPr id="8" name="Image 7">
            <a:extLst>
              <a:ext uri="{FF2B5EF4-FFF2-40B4-BE49-F238E27FC236}">
                <a16:creationId xmlns:a16="http://schemas.microsoft.com/office/drawing/2014/main" id="{5123633C-EAB8-4421-A20B-A0DED25075B6}"/>
              </a:ext>
            </a:extLst>
          </p:cNvPr>
          <p:cNvPicPr>
            <a:picLocks noChangeAspect="1"/>
          </p:cNvPicPr>
          <p:nvPr/>
        </p:nvPicPr>
        <p:blipFill>
          <a:blip r:embed="rId4"/>
          <a:stretch>
            <a:fillRect/>
          </a:stretch>
        </p:blipFill>
        <p:spPr>
          <a:xfrm>
            <a:off x="5709265" y="3198189"/>
            <a:ext cx="2372557" cy="3112915"/>
          </a:xfrm>
          <a:prstGeom prst="rect">
            <a:avLst/>
          </a:prstGeom>
        </p:spPr>
      </p:pic>
    </p:spTree>
    <p:extLst>
      <p:ext uri="{BB962C8B-B14F-4D97-AF65-F5344CB8AC3E}">
        <p14:creationId xmlns:p14="http://schemas.microsoft.com/office/powerpoint/2010/main" val="1187800273"/>
      </p:ext>
    </p:extLst>
  </p:cSld>
  <p:clrMapOvr>
    <a:masterClrMapping/>
  </p:clrMapOvr>
</p:sld>
</file>

<file path=ppt/theme/theme1.xml><?xml version="1.0" encoding="utf-8"?>
<a:theme xmlns:a="http://schemas.openxmlformats.org/drawingml/2006/main" name="Thème Office">
  <a:themeElements>
    <a:clrScheme name="CCGPE">
      <a:dk1>
        <a:sysClr val="windowText" lastClr="000000"/>
      </a:dk1>
      <a:lt1>
        <a:sysClr val="window" lastClr="FFFFFF"/>
      </a:lt1>
      <a:dk2>
        <a:srgbClr val="01776F"/>
      </a:dk2>
      <a:lt2>
        <a:srgbClr val="E7E6E6"/>
      </a:lt2>
      <a:accent1>
        <a:srgbClr val="8FC5CE"/>
      </a:accent1>
      <a:accent2>
        <a:srgbClr val="BDBC7E"/>
      </a:accent2>
      <a:accent3>
        <a:srgbClr val="E1EEEC"/>
      </a:accent3>
      <a:accent4>
        <a:srgbClr val="01776F"/>
      </a:accent4>
      <a:accent5>
        <a:srgbClr val="D8D8D8"/>
      </a:accent5>
      <a:accent6>
        <a:srgbClr val="000000"/>
      </a:accent6>
      <a:hlink>
        <a:srgbClr val="01776F"/>
      </a:hlink>
      <a:folHlink>
        <a:srgbClr val="8FC5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CGPE">
      <a:dk1>
        <a:sysClr val="windowText" lastClr="000000"/>
      </a:dk1>
      <a:lt1>
        <a:sysClr val="window" lastClr="FFFFFF"/>
      </a:lt1>
      <a:dk2>
        <a:srgbClr val="01776F"/>
      </a:dk2>
      <a:lt2>
        <a:srgbClr val="E7E6E6"/>
      </a:lt2>
      <a:accent1>
        <a:srgbClr val="8FC5CE"/>
      </a:accent1>
      <a:accent2>
        <a:srgbClr val="BDBC7E"/>
      </a:accent2>
      <a:accent3>
        <a:srgbClr val="E1EEEC"/>
      </a:accent3>
      <a:accent4>
        <a:srgbClr val="01776F"/>
      </a:accent4>
      <a:accent5>
        <a:srgbClr val="D8D8D8"/>
      </a:accent5>
      <a:accent6>
        <a:srgbClr val="000000"/>
      </a:accent6>
      <a:hlink>
        <a:srgbClr val="01776F"/>
      </a:hlink>
      <a:folHlink>
        <a:srgbClr val="8FC5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CCGPE-DGEO.pptx" id="{BA4D03AF-D862-4508-81BB-9D7465E93C51}" vid="{5AE022A2-8607-472A-BA70-A1A736087686}"/>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4e8d3a-7aee-40f8-832d-12ff0ba9c922" xsi:nil="true"/>
    <lcf76f155ced4ddcb4097134ff3c332f xmlns="cf719e61-ad23-4ffb-a624-7da4ce57012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49559F0B923B4D9FE07EE184511BAA" ma:contentTypeVersion="16" ma:contentTypeDescription="Crée un document." ma:contentTypeScope="" ma:versionID="6c42f7912b7b169b8c92b7fb6110b7b7">
  <xsd:schema xmlns:xsd="http://www.w3.org/2001/XMLSchema" xmlns:xs="http://www.w3.org/2001/XMLSchema" xmlns:p="http://schemas.microsoft.com/office/2006/metadata/properties" xmlns:ns2="cf719e61-ad23-4ffb-a624-7da4ce570123" xmlns:ns3="da4e8d3a-7aee-40f8-832d-12ff0ba9c922" targetNamespace="http://schemas.microsoft.com/office/2006/metadata/properties" ma:root="true" ma:fieldsID="d52fac9fdde0c914a209773d6dbd0fbb" ns2:_="" ns3:_="">
    <xsd:import namespace="cf719e61-ad23-4ffb-a624-7da4ce570123"/>
    <xsd:import namespace="da4e8d3a-7aee-40f8-832d-12ff0ba9c9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19e61-ad23-4ffb-a624-7da4ce570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3c061feb-94c6-4566-9c2a-bd3f58ed9c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e8d3a-7aee-40f8-832d-12ff0ba9c92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6351e20-90c6-45f0-bd65-151521fdb996}" ma:internalName="TaxCatchAll" ma:showField="CatchAllData" ma:web="da4e8d3a-7aee-40f8-832d-12ff0ba9c9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B703B-EC1F-42FF-9924-A95B3E5C3A32}">
  <ds:schemaRefs>
    <ds:schemaRef ds:uri="http://schemas.microsoft.com/office/2006/metadata/properties"/>
    <ds:schemaRef ds:uri="http://schemas.microsoft.com/office/infopath/2007/PartnerControls"/>
    <ds:schemaRef ds:uri="da4e8d3a-7aee-40f8-832d-12ff0ba9c922"/>
    <ds:schemaRef ds:uri="cf719e61-ad23-4ffb-a624-7da4ce570123"/>
  </ds:schemaRefs>
</ds:datastoreItem>
</file>

<file path=customXml/itemProps2.xml><?xml version="1.0" encoding="utf-8"?>
<ds:datastoreItem xmlns:ds="http://schemas.openxmlformats.org/officeDocument/2006/customXml" ds:itemID="{FAF9E89C-2565-4586-B991-AA8C90D85D96}">
  <ds:schemaRefs>
    <ds:schemaRef ds:uri="http://schemas.microsoft.com/sharepoint/v3/contenttype/forms"/>
  </ds:schemaRefs>
</ds:datastoreItem>
</file>

<file path=customXml/itemProps3.xml><?xml version="1.0" encoding="utf-8"?>
<ds:datastoreItem xmlns:ds="http://schemas.openxmlformats.org/officeDocument/2006/customXml" ds:itemID="{76201CEB-D9F6-4C46-A033-2786DB355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19e61-ad23-4ffb-a624-7da4ce570123"/>
    <ds:schemaRef ds:uri="da4e8d3a-7aee-40f8-832d-12ff0ba9c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1735</TotalTime>
  <Words>483</Words>
  <Application>Microsoft Office PowerPoint</Application>
  <PresentationFormat>Grand écran</PresentationFormat>
  <Paragraphs>52</Paragraphs>
  <Slides>13</Slides>
  <Notes>2</Notes>
  <HiddenSlides>0</HiddenSlides>
  <MMClips>0</MMClips>
  <ScaleCrop>false</ScaleCrop>
  <HeadingPairs>
    <vt:vector size="4" baseType="variant">
      <vt:variant>
        <vt:lpstr>Thème</vt:lpstr>
      </vt:variant>
      <vt:variant>
        <vt:i4>3</vt:i4>
      </vt:variant>
      <vt:variant>
        <vt:lpstr>Titres des diapositives</vt:lpstr>
      </vt:variant>
      <vt:variant>
        <vt:i4>13</vt:i4>
      </vt:variant>
    </vt:vector>
  </HeadingPairs>
  <TitlesOfParts>
    <vt:vector size="16" baseType="lpstr">
      <vt:lpstr>Thème Office</vt:lpstr>
      <vt:lpstr>1_Thème Office</vt:lpstr>
      <vt:lpstr>2_Thème Office</vt:lpstr>
      <vt:lpstr> Quels dispositifs pour l’ accrochage des jeunes ?        </vt:lpstr>
      <vt:lpstr>Présentation PowerPoint</vt:lpstr>
      <vt:lpstr>Amarrages+ ? </vt:lpstr>
      <vt:lpstr>Le projet Amarrages + 22-25   Projet de lutte contre le décrochage scolaire</vt:lpstr>
      <vt:lpstr>Objectifs et public cible du projet A+  </vt:lpstr>
      <vt:lpstr>Amarrages+</vt:lpstr>
      <vt:lpstr>Philosophie du projet </vt:lpstr>
      <vt:lpstr>Facteurs de decrochage </vt:lpstr>
      <vt:lpstr>AMO </vt:lpstr>
      <vt:lpstr>CPMS  </vt:lpstr>
      <vt:lpstr>Ecoles   </vt:lpstr>
      <vt:lpstr>Ecoles   </vt:lpstr>
      <vt:lpstr>Présentation PowerPoint</vt:lpstr>
    </vt:vector>
  </TitlesOfParts>
  <Company>ETNIC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HANSSENS Stephanie</dc:creator>
  <cp:lastModifiedBy>VAN DE STEENE Florence</cp:lastModifiedBy>
  <cp:revision>36</cp:revision>
  <dcterms:created xsi:type="dcterms:W3CDTF">2023-12-05T13:16:49Z</dcterms:created>
  <dcterms:modified xsi:type="dcterms:W3CDTF">2025-06-23T13:28:24Z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0x0101001B49559F0B923B4D9FE07EE184511BAA</vt:lpwstr>
  </property>
</Properties>
</file>