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280" r:id="rId3"/>
    <p:sldId id="285" r:id="rId4"/>
    <p:sldId id="283" r:id="rId5"/>
    <p:sldId id="257" r:id="rId6"/>
    <p:sldId id="28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F6F3D-93A9-48FE-986D-EE4C01915BE4}" v="130" dt="2026-04-16T12:55:04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FROID Sandra" userId="ba47ff3f-913c-413c-bff5-03d89f517cff" providerId="ADAL" clId="{D91E8DFB-B189-4074-9465-FC6C72444FE5}"/>
    <pc:docChg chg="undo custSel addSld delSld modSld sldOrd">
      <pc:chgData name="GODFROID Sandra" userId="ba47ff3f-913c-413c-bff5-03d89f517cff" providerId="ADAL" clId="{D91E8DFB-B189-4074-9465-FC6C72444FE5}" dt="2026-03-25T13:32:52.393" v="1431" actId="20577"/>
      <pc:docMkLst>
        <pc:docMk/>
      </pc:docMkLst>
      <pc:sldChg chg="modSp mod">
        <pc:chgData name="GODFROID Sandra" userId="ba47ff3f-913c-413c-bff5-03d89f517cff" providerId="ADAL" clId="{D91E8DFB-B189-4074-9465-FC6C72444FE5}" dt="2026-03-25T13:32:52.393" v="1431" actId="20577"/>
        <pc:sldMkLst>
          <pc:docMk/>
          <pc:sldMk cId="1331772077" sldId="257"/>
        </pc:sldMkLst>
        <pc:spChg chg="mod">
          <ac:chgData name="GODFROID Sandra" userId="ba47ff3f-913c-413c-bff5-03d89f517cff" providerId="ADAL" clId="{D91E8DFB-B189-4074-9465-FC6C72444FE5}" dt="2026-03-25T13:32:52.393" v="1431" actId="20577"/>
          <ac:spMkLst>
            <pc:docMk/>
            <pc:sldMk cId="1331772077" sldId="257"/>
            <ac:spMk id="2" creationId="{4258D596-CC6D-D951-417C-2D872704A753}"/>
          </ac:spMkLst>
        </pc:spChg>
        <pc:picChg chg="mod">
          <ac:chgData name="GODFROID Sandra" userId="ba47ff3f-913c-413c-bff5-03d89f517cff" providerId="ADAL" clId="{D91E8DFB-B189-4074-9465-FC6C72444FE5}" dt="2026-03-23T12:43:40.846" v="1032" actId="1076"/>
          <ac:picMkLst>
            <pc:docMk/>
            <pc:sldMk cId="1331772077" sldId="257"/>
            <ac:picMk id="7" creationId="{9D7642F3-170E-6649-BC6D-29B337998C5B}"/>
          </ac:picMkLst>
        </pc:picChg>
      </pc:sldChg>
      <pc:sldChg chg="addSp delSp modSp mod ord setBg">
        <pc:chgData name="GODFROID Sandra" userId="ba47ff3f-913c-413c-bff5-03d89f517cff" providerId="ADAL" clId="{D91E8DFB-B189-4074-9465-FC6C72444FE5}" dt="2026-03-23T12:28:41.114" v="707" actId="20577"/>
        <pc:sldMkLst>
          <pc:docMk/>
          <pc:sldMk cId="3090335109" sldId="280"/>
        </pc:sldMkLst>
        <pc:spChg chg="mod">
          <ac:chgData name="GODFROID Sandra" userId="ba47ff3f-913c-413c-bff5-03d89f517cff" providerId="ADAL" clId="{D91E8DFB-B189-4074-9465-FC6C72444FE5}" dt="2026-03-23T12:28:22.748" v="705" actId="20577"/>
          <ac:spMkLst>
            <pc:docMk/>
            <pc:sldMk cId="3090335109" sldId="280"/>
            <ac:spMk id="3" creationId="{2F481765-1202-C65A-CE54-C4CB790B44AF}"/>
          </ac:spMkLst>
        </pc:spChg>
        <pc:spChg chg="add mod">
          <ac:chgData name="GODFROID Sandra" userId="ba47ff3f-913c-413c-bff5-03d89f517cff" providerId="ADAL" clId="{D91E8DFB-B189-4074-9465-FC6C72444FE5}" dt="2026-03-23T12:24:17.141" v="474"/>
          <ac:spMkLst>
            <pc:docMk/>
            <pc:sldMk cId="3090335109" sldId="280"/>
            <ac:spMk id="4" creationId="{A234C58A-397F-2456-53C7-C3067F826A0D}"/>
          </ac:spMkLst>
        </pc:spChg>
        <pc:spChg chg="add mod">
          <ac:chgData name="GODFROID Sandra" userId="ba47ff3f-913c-413c-bff5-03d89f517cff" providerId="ADAL" clId="{D91E8DFB-B189-4074-9465-FC6C72444FE5}" dt="2026-03-23T12:28:41.114" v="707" actId="20577"/>
          <ac:spMkLst>
            <pc:docMk/>
            <pc:sldMk cId="3090335109" sldId="280"/>
            <ac:spMk id="5" creationId="{5D21A716-1332-A120-4436-3CE954FB2775}"/>
          </ac:spMkLst>
        </pc:spChg>
        <pc:spChg chg="add">
          <ac:chgData name="GODFROID Sandra" userId="ba47ff3f-913c-413c-bff5-03d89f517cff" providerId="ADAL" clId="{D91E8DFB-B189-4074-9465-FC6C72444FE5}" dt="2026-03-23T09:40:06.240" v="10" actId="26606"/>
          <ac:spMkLst>
            <pc:docMk/>
            <pc:sldMk cId="3090335109" sldId="280"/>
            <ac:spMk id="8" creationId="{1B15ED52-F352-441B-82BF-E0EA34836D08}"/>
          </ac:spMkLst>
        </pc:spChg>
        <pc:spChg chg="add">
          <ac:chgData name="GODFROID Sandra" userId="ba47ff3f-913c-413c-bff5-03d89f517cff" providerId="ADAL" clId="{D91E8DFB-B189-4074-9465-FC6C72444FE5}" dt="2026-03-23T09:40:06.240" v="10" actId="26606"/>
          <ac:spMkLst>
            <pc:docMk/>
            <pc:sldMk cId="3090335109" sldId="280"/>
            <ac:spMk id="10" creationId="{3B2E3793-BFE6-45A2-9B7B-E18844431C99}"/>
          </ac:spMkLst>
        </pc:spChg>
        <pc:spChg chg="add">
          <ac:chgData name="GODFROID Sandra" userId="ba47ff3f-913c-413c-bff5-03d89f517cff" providerId="ADAL" clId="{D91E8DFB-B189-4074-9465-FC6C72444FE5}" dt="2026-03-23T09:40:06.240" v="10" actId="26606"/>
          <ac:spMkLst>
            <pc:docMk/>
            <pc:sldMk cId="3090335109" sldId="280"/>
            <ac:spMk id="12" creationId="{BC4C4868-CB8F-4AF9-9CDB-8108F2C19B67}"/>
          </ac:spMkLst>
        </pc:spChg>
        <pc:spChg chg="add">
          <ac:chgData name="GODFROID Sandra" userId="ba47ff3f-913c-413c-bff5-03d89f517cff" providerId="ADAL" clId="{D91E8DFB-B189-4074-9465-FC6C72444FE5}" dt="2026-03-23T09:40:06.240" v="10" actId="26606"/>
          <ac:spMkLst>
            <pc:docMk/>
            <pc:sldMk cId="3090335109" sldId="280"/>
            <ac:spMk id="14" creationId="{375E0459-6403-40CD-989D-56A4407CA12E}"/>
          </ac:spMkLst>
        </pc:spChg>
        <pc:spChg chg="add">
          <ac:chgData name="GODFROID Sandra" userId="ba47ff3f-913c-413c-bff5-03d89f517cff" providerId="ADAL" clId="{D91E8DFB-B189-4074-9465-FC6C72444FE5}" dt="2026-03-23T09:40:06.240" v="10" actId="26606"/>
          <ac:spMkLst>
            <pc:docMk/>
            <pc:sldMk cId="3090335109" sldId="280"/>
            <ac:spMk id="16" creationId="{53E5B1A8-3AC9-4BD1-9BBC-78CA94F2D1BA}"/>
          </ac:spMkLst>
        </pc:spChg>
      </pc:sldChg>
      <pc:sldChg chg="addSp delSp modSp new mod ord setBg">
        <pc:chgData name="GODFROID Sandra" userId="ba47ff3f-913c-413c-bff5-03d89f517cff" providerId="ADAL" clId="{D91E8DFB-B189-4074-9465-FC6C72444FE5}" dt="2026-03-23T12:23:32.211" v="470" actId="1076"/>
        <pc:sldMkLst>
          <pc:docMk/>
          <pc:sldMk cId="4096616185" sldId="282"/>
        </pc:sldMkLst>
        <pc:spChg chg="mod">
          <ac:chgData name="GODFROID Sandra" userId="ba47ff3f-913c-413c-bff5-03d89f517cff" providerId="ADAL" clId="{D91E8DFB-B189-4074-9465-FC6C72444FE5}" dt="2026-03-23T09:40:47.307" v="57" actId="1076"/>
          <ac:spMkLst>
            <pc:docMk/>
            <pc:sldMk cId="4096616185" sldId="282"/>
            <ac:spMk id="2" creationId="{03C53621-7F36-F82F-2D7A-40473DD14ECC}"/>
          </ac:spMkLst>
        </pc:spChg>
        <pc:spChg chg="add">
          <ac:chgData name="GODFROID Sandra" userId="ba47ff3f-913c-413c-bff5-03d89f517cff" providerId="ADAL" clId="{D91E8DFB-B189-4074-9465-FC6C72444FE5}" dt="2026-03-23T09:40:01.758" v="9" actId="26606"/>
          <ac:spMkLst>
            <pc:docMk/>
            <pc:sldMk cId="4096616185" sldId="282"/>
            <ac:spMk id="8" creationId="{1B15ED52-F352-441B-82BF-E0EA34836D08}"/>
          </ac:spMkLst>
        </pc:spChg>
        <pc:spChg chg="add">
          <ac:chgData name="GODFROID Sandra" userId="ba47ff3f-913c-413c-bff5-03d89f517cff" providerId="ADAL" clId="{D91E8DFB-B189-4074-9465-FC6C72444FE5}" dt="2026-03-23T09:40:01.758" v="9" actId="26606"/>
          <ac:spMkLst>
            <pc:docMk/>
            <pc:sldMk cId="4096616185" sldId="282"/>
            <ac:spMk id="10" creationId="{3B2E3793-BFE6-45A2-9B7B-E18844431C99}"/>
          </ac:spMkLst>
        </pc:spChg>
        <pc:spChg chg="add">
          <ac:chgData name="GODFROID Sandra" userId="ba47ff3f-913c-413c-bff5-03d89f517cff" providerId="ADAL" clId="{D91E8DFB-B189-4074-9465-FC6C72444FE5}" dt="2026-03-23T09:40:01.758" v="9" actId="26606"/>
          <ac:spMkLst>
            <pc:docMk/>
            <pc:sldMk cId="4096616185" sldId="282"/>
            <ac:spMk id="12" creationId="{BC4C4868-CB8F-4AF9-9CDB-8108F2C19B67}"/>
          </ac:spMkLst>
        </pc:spChg>
        <pc:spChg chg="add">
          <ac:chgData name="GODFROID Sandra" userId="ba47ff3f-913c-413c-bff5-03d89f517cff" providerId="ADAL" clId="{D91E8DFB-B189-4074-9465-FC6C72444FE5}" dt="2026-03-23T09:40:01.758" v="9" actId="26606"/>
          <ac:spMkLst>
            <pc:docMk/>
            <pc:sldMk cId="4096616185" sldId="282"/>
            <ac:spMk id="14" creationId="{375E0459-6403-40CD-989D-56A4407CA12E}"/>
          </ac:spMkLst>
        </pc:spChg>
        <pc:spChg chg="add">
          <ac:chgData name="GODFROID Sandra" userId="ba47ff3f-913c-413c-bff5-03d89f517cff" providerId="ADAL" clId="{D91E8DFB-B189-4074-9465-FC6C72444FE5}" dt="2026-03-23T09:40:01.758" v="9" actId="26606"/>
          <ac:spMkLst>
            <pc:docMk/>
            <pc:sldMk cId="4096616185" sldId="282"/>
            <ac:spMk id="16" creationId="{53E5B1A8-3AC9-4BD1-9BBC-78CA94F2D1BA}"/>
          </ac:spMkLst>
        </pc:spChg>
        <pc:picChg chg="add mod modCrop">
          <ac:chgData name="GODFROID Sandra" userId="ba47ff3f-913c-413c-bff5-03d89f517cff" providerId="ADAL" clId="{D91E8DFB-B189-4074-9465-FC6C72444FE5}" dt="2026-03-23T12:23:32.211" v="470" actId="1076"/>
          <ac:picMkLst>
            <pc:docMk/>
            <pc:sldMk cId="4096616185" sldId="282"/>
            <ac:picMk id="3" creationId="{D4B0F194-84CA-9802-7116-2AC3245B6489}"/>
          </ac:picMkLst>
        </pc:picChg>
      </pc:sldChg>
      <pc:sldChg chg="addSp delSp modSp new mod ord setBg modAnim">
        <pc:chgData name="GODFROID Sandra" userId="ba47ff3f-913c-413c-bff5-03d89f517cff" providerId="ADAL" clId="{D91E8DFB-B189-4074-9465-FC6C72444FE5}" dt="2026-03-23T12:51:55.287" v="1412"/>
        <pc:sldMkLst>
          <pc:docMk/>
          <pc:sldMk cId="4109038034" sldId="283"/>
        </pc:sldMkLst>
        <pc:spChg chg="add mod">
          <ac:chgData name="GODFROID Sandra" userId="ba47ff3f-913c-413c-bff5-03d89f517cff" providerId="ADAL" clId="{D91E8DFB-B189-4074-9465-FC6C72444FE5}" dt="2026-03-23T12:28:51.366" v="723" actId="20577"/>
          <ac:spMkLst>
            <pc:docMk/>
            <pc:sldMk cId="4109038034" sldId="283"/>
            <ac:spMk id="5" creationId="{7695D9E1-A285-1655-F996-53B8DF1FB9C6}"/>
          </ac:spMkLst>
        </pc:spChg>
        <pc:spChg chg="add mod">
          <ac:chgData name="GODFROID Sandra" userId="ba47ff3f-913c-413c-bff5-03d89f517cff" providerId="ADAL" clId="{D91E8DFB-B189-4074-9465-FC6C72444FE5}" dt="2026-03-23T12:50:43.138" v="1406" actId="20577"/>
          <ac:spMkLst>
            <pc:docMk/>
            <pc:sldMk cId="4109038034" sldId="283"/>
            <ac:spMk id="6" creationId="{9C8405C0-32FC-FC6B-B096-6FF59AC9CE5D}"/>
          </ac:spMkLst>
        </pc:spChg>
        <pc:spChg chg="add mod">
          <ac:chgData name="GODFROID Sandra" userId="ba47ff3f-913c-413c-bff5-03d89f517cff" providerId="ADAL" clId="{D91E8DFB-B189-4074-9465-FC6C72444FE5}" dt="2026-03-23T12:33:31.343" v="1015"/>
          <ac:spMkLst>
            <pc:docMk/>
            <pc:sldMk cId="4109038034" sldId="283"/>
            <ac:spMk id="7" creationId="{917F52AD-2F25-1460-97E3-F8D04CF0BAEC}"/>
          </ac:spMkLst>
        </pc:spChg>
        <pc:spChg chg="add">
          <ac:chgData name="GODFROID Sandra" userId="ba47ff3f-913c-413c-bff5-03d89f517cff" providerId="ADAL" clId="{D91E8DFB-B189-4074-9465-FC6C72444FE5}" dt="2026-03-23T10:08:40.198" v="331" actId="26606"/>
          <ac:spMkLst>
            <pc:docMk/>
            <pc:sldMk cId="4109038034" sldId="283"/>
            <ac:spMk id="8" creationId="{1B15ED52-F352-441B-82BF-E0EA34836D08}"/>
          </ac:spMkLst>
        </pc:spChg>
        <pc:spChg chg="add">
          <ac:chgData name="GODFROID Sandra" userId="ba47ff3f-913c-413c-bff5-03d89f517cff" providerId="ADAL" clId="{D91E8DFB-B189-4074-9465-FC6C72444FE5}" dt="2026-03-23T10:08:40.198" v="331" actId="26606"/>
          <ac:spMkLst>
            <pc:docMk/>
            <pc:sldMk cId="4109038034" sldId="283"/>
            <ac:spMk id="10" creationId="{3B2E3793-BFE6-45A2-9B7B-E18844431C99}"/>
          </ac:spMkLst>
        </pc:spChg>
        <pc:spChg chg="add">
          <ac:chgData name="GODFROID Sandra" userId="ba47ff3f-913c-413c-bff5-03d89f517cff" providerId="ADAL" clId="{D91E8DFB-B189-4074-9465-FC6C72444FE5}" dt="2026-03-23T10:08:40.198" v="331" actId="26606"/>
          <ac:spMkLst>
            <pc:docMk/>
            <pc:sldMk cId="4109038034" sldId="283"/>
            <ac:spMk id="12" creationId="{BC4C4868-CB8F-4AF9-9CDB-8108F2C19B67}"/>
          </ac:spMkLst>
        </pc:spChg>
        <pc:spChg chg="add">
          <ac:chgData name="GODFROID Sandra" userId="ba47ff3f-913c-413c-bff5-03d89f517cff" providerId="ADAL" clId="{D91E8DFB-B189-4074-9465-FC6C72444FE5}" dt="2026-03-23T10:08:40.198" v="331" actId="26606"/>
          <ac:spMkLst>
            <pc:docMk/>
            <pc:sldMk cId="4109038034" sldId="283"/>
            <ac:spMk id="14" creationId="{375E0459-6403-40CD-989D-56A4407CA12E}"/>
          </ac:spMkLst>
        </pc:spChg>
        <pc:spChg chg="add">
          <ac:chgData name="GODFROID Sandra" userId="ba47ff3f-913c-413c-bff5-03d89f517cff" providerId="ADAL" clId="{D91E8DFB-B189-4074-9465-FC6C72444FE5}" dt="2026-03-23T10:08:40.198" v="331" actId="26606"/>
          <ac:spMkLst>
            <pc:docMk/>
            <pc:sldMk cId="4109038034" sldId="283"/>
            <ac:spMk id="16" creationId="{53E5B1A8-3AC9-4BD1-9BBC-78CA94F2D1BA}"/>
          </ac:spMkLst>
        </pc:spChg>
      </pc:sldChg>
      <pc:sldChg chg="addSp delSp modSp new mod setBg modAnim">
        <pc:chgData name="GODFROID Sandra" userId="ba47ff3f-913c-413c-bff5-03d89f517cff" providerId="ADAL" clId="{D91E8DFB-B189-4074-9465-FC6C72444FE5}" dt="2026-03-23T12:51:11.428" v="1408"/>
        <pc:sldMkLst>
          <pc:docMk/>
          <pc:sldMk cId="4191009074" sldId="284"/>
        </pc:sldMkLst>
        <pc:spChg chg="mod">
          <ac:chgData name="GODFROID Sandra" userId="ba47ff3f-913c-413c-bff5-03d89f517cff" providerId="ADAL" clId="{D91E8DFB-B189-4074-9465-FC6C72444FE5}" dt="2026-03-23T12:45:13.604" v="1062" actId="20577"/>
          <ac:spMkLst>
            <pc:docMk/>
            <pc:sldMk cId="4191009074" sldId="284"/>
            <ac:spMk id="2" creationId="{D86AE731-7925-E509-E032-01B66DF51E28}"/>
          </ac:spMkLst>
        </pc:spChg>
        <pc:spChg chg="add mod">
          <ac:chgData name="GODFROID Sandra" userId="ba47ff3f-913c-413c-bff5-03d89f517cff" providerId="ADAL" clId="{D91E8DFB-B189-4074-9465-FC6C72444FE5}" dt="2026-03-23T12:48:39.192" v="1356" actId="1076"/>
          <ac:spMkLst>
            <pc:docMk/>
            <pc:sldMk cId="4191009074" sldId="284"/>
            <ac:spMk id="4" creationId="{1EB7E18A-6738-D5FA-318D-89E0382308F3}"/>
          </ac:spMkLst>
        </pc:spChg>
        <pc:spChg chg="add">
          <ac:chgData name="GODFROID Sandra" userId="ba47ff3f-913c-413c-bff5-03d89f517cff" providerId="ADAL" clId="{D91E8DFB-B189-4074-9465-FC6C72444FE5}" dt="2026-03-23T12:45:04.091" v="1033" actId="26606"/>
          <ac:spMkLst>
            <pc:docMk/>
            <pc:sldMk cId="4191009074" sldId="284"/>
            <ac:spMk id="8" creationId="{1B15ED52-F352-441B-82BF-E0EA34836D08}"/>
          </ac:spMkLst>
        </pc:spChg>
        <pc:spChg chg="add">
          <ac:chgData name="GODFROID Sandra" userId="ba47ff3f-913c-413c-bff5-03d89f517cff" providerId="ADAL" clId="{D91E8DFB-B189-4074-9465-FC6C72444FE5}" dt="2026-03-23T12:45:04.091" v="1033" actId="26606"/>
          <ac:spMkLst>
            <pc:docMk/>
            <pc:sldMk cId="4191009074" sldId="284"/>
            <ac:spMk id="10" creationId="{3B2E3793-BFE6-45A2-9B7B-E18844431C99}"/>
          </ac:spMkLst>
        </pc:spChg>
        <pc:spChg chg="add">
          <ac:chgData name="GODFROID Sandra" userId="ba47ff3f-913c-413c-bff5-03d89f517cff" providerId="ADAL" clId="{D91E8DFB-B189-4074-9465-FC6C72444FE5}" dt="2026-03-23T12:45:04.091" v="1033" actId="26606"/>
          <ac:spMkLst>
            <pc:docMk/>
            <pc:sldMk cId="4191009074" sldId="284"/>
            <ac:spMk id="12" creationId="{BC4C4868-CB8F-4AF9-9CDB-8108F2C19B67}"/>
          </ac:spMkLst>
        </pc:spChg>
        <pc:spChg chg="add">
          <ac:chgData name="GODFROID Sandra" userId="ba47ff3f-913c-413c-bff5-03d89f517cff" providerId="ADAL" clId="{D91E8DFB-B189-4074-9465-FC6C72444FE5}" dt="2026-03-23T12:45:04.091" v="1033" actId="26606"/>
          <ac:spMkLst>
            <pc:docMk/>
            <pc:sldMk cId="4191009074" sldId="284"/>
            <ac:spMk id="14" creationId="{375E0459-6403-40CD-989D-56A4407CA12E}"/>
          </ac:spMkLst>
        </pc:spChg>
        <pc:spChg chg="add">
          <ac:chgData name="GODFROID Sandra" userId="ba47ff3f-913c-413c-bff5-03d89f517cff" providerId="ADAL" clId="{D91E8DFB-B189-4074-9465-FC6C72444FE5}" dt="2026-03-23T12:45:04.091" v="1033" actId="26606"/>
          <ac:spMkLst>
            <pc:docMk/>
            <pc:sldMk cId="4191009074" sldId="284"/>
            <ac:spMk id="16" creationId="{53E5B1A8-3AC9-4BD1-9BBC-78CA94F2D1BA}"/>
          </ac:spMkLst>
        </pc:spChg>
        <pc:picChg chg="add mod">
          <ac:chgData name="GODFROID Sandra" userId="ba47ff3f-913c-413c-bff5-03d89f517cff" providerId="ADAL" clId="{D91E8DFB-B189-4074-9465-FC6C72444FE5}" dt="2026-03-23T12:46:55.458" v="1207" actId="1076"/>
          <ac:picMkLst>
            <pc:docMk/>
            <pc:sldMk cId="4191009074" sldId="284"/>
            <ac:picMk id="5" creationId="{C11CE514-C1B5-F9B9-6F03-A27756DC6D97}"/>
          </ac:picMkLst>
        </pc:picChg>
      </pc:sldChg>
      <pc:sldMasterChg chg="delSldLayout">
        <pc:chgData name="GODFROID Sandra" userId="ba47ff3f-913c-413c-bff5-03d89f517cff" providerId="ADAL" clId="{D91E8DFB-B189-4074-9465-FC6C72444FE5}" dt="2026-03-23T12:34:03.328" v="1027" actId="47"/>
        <pc:sldMasterMkLst>
          <pc:docMk/>
          <pc:sldMasterMk cId="4174840481" sldId="2147483648"/>
        </pc:sldMasterMkLst>
      </pc:sldMasterChg>
    </pc:docChg>
  </pc:docChgLst>
  <pc:docChgLst>
    <pc:chgData name="GODFROID Sandra" userId="ba47ff3f-913c-413c-bff5-03d89f517cff" providerId="ADAL" clId="{BFD91419-BFEA-4B79-81E2-88E81C52A84F}"/>
    <pc:docChg chg="custSel addSld delSld modSld">
      <pc:chgData name="GODFROID Sandra" userId="ba47ff3f-913c-413c-bff5-03d89f517cff" providerId="ADAL" clId="{BFD91419-BFEA-4B79-81E2-88E81C52A84F}" dt="2026-04-16T12:55:09.708" v="182" actId="14100"/>
      <pc:docMkLst>
        <pc:docMk/>
      </pc:docMkLst>
      <pc:sldChg chg="modSp mod modAnim">
        <pc:chgData name="GODFROID Sandra" userId="ba47ff3f-913c-413c-bff5-03d89f517cff" providerId="ADAL" clId="{BFD91419-BFEA-4B79-81E2-88E81C52A84F}" dt="2026-04-16T12:55:09.708" v="182" actId="14100"/>
        <pc:sldMkLst>
          <pc:docMk/>
          <pc:sldMk cId="4191009074" sldId="284"/>
        </pc:sldMkLst>
        <pc:spChg chg="mod">
          <ac:chgData name="GODFROID Sandra" userId="ba47ff3f-913c-413c-bff5-03d89f517cff" providerId="ADAL" clId="{BFD91419-BFEA-4B79-81E2-88E81C52A84F}" dt="2026-04-16T12:55:04.609" v="181" actId="20577"/>
          <ac:spMkLst>
            <pc:docMk/>
            <pc:sldMk cId="4191009074" sldId="284"/>
            <ac:spMk id="4" creationId="{1EB7E18A-6738-D5FA-318D-89E0382308F3}"/>
          </ac:spMkLst>
        </pc:spChg>
        <pc:picChg chg="mod">
          <ac:chgData name="GODFROID Sandra" userId="ba47ff3f-913c-413c-bff5-03d89f517cff" providerId="ADAL" clId="{BFD91419-BFEA-4B79-81E2-88E81C52A84F}" dt="2026-04-16T12:55:09.708" v="182" actId="14100"/>
          <ac:picMkLst>
            <pc:docMk/>
            <pc:sldMk cId="4191009074" sldId="284"/>
            <ac:picMk id="5" creationId="{C11CE514-C1B5-F9B9-6F03-A27756DC6D97}"/>
          </ac:picMkLst>
        </pc:picChg>
      </pc:sldChg>
      <pc:sldChg chg="addSp delSp modSp add mod">
        <pc:chgData name="GODFROID Sandra" userId="ba47ff3f-913c-413c-bff5-03d89f517cff" providerId="ADAL" clId="{BFD91419-BFEA-4B79-81E2-88E81C52A84F}" dt="2026-04-16T12:51:44.220" v="50" actId="1076"/>
        <pc:sldMkLst>
          <pc:docMk/>
          <pc:sldMk cId="1686554819" sldId="285"/>
        </pc:sldMkLst>
        <pc:spChg chg="del">
          <ac:chgData name="GODFROID Sandra" userId="ba47ff3f-913c-413c-bff5-03d89f517cff" providerId="ADAL" clId="{BFD91419-BFEA-4B79-81E2-88E81C52A84F}" dt="2026-04-16T12:48:52.716" v="4" actId="478"/>
          <ac:spMkLst>
            <pc:docMk/>
            <pc:sldMk cId="1686554819" sldId="285"/>
            <ac:spMk id="3" creationId="{9A0490CD-C936-B160-A230-11F837E4BCB4}"/>
          </ac:spMkLst>
        </pc:spChg>
        <pc:spChg chg="mod">
          <ac:chgData name="GODFROID Sandra" userId="ba47ff3f-913c-413c-bff5-03d89f517cff" providerId="ADAL" clId="{BFD91419-BFEA-4B79-81E2-88E81C52A84F}" dt="2026-04-16T12:49:06.335" v="28" actId="20577"/>
          <ac:spMkLst>
            <pc:docMk/>
            <pc:sldMk cId="1686554819" sldId="285"/>
            <ac:spMk id="5" creationId="{4816E015-F0C7-F956-C511-4A418539467F}"/>
          </ac:spMkLst>
        </pc:spChg>
        <pc:spChg chg="add del mod">
          <ac:chgData name="GODFROID Sandra" userId="ba47ff3f-913c-413c-bff5-03d89f517cff" providerId="ADAL" clId="{BFD91419-BFEA-4B79-81E2-88E81C52A84F}" dt="2026-04-16T12:48:55.317" v="5" actId="478"/>
          <ac:spMkLst>
            <pc:docMk/>
            <pc:sldMk cId="1686554819" sldId="285"/>
            <ac:spMk id="6" creationId="{EDF09F86-5DDB-9E9F-5481-D88E7C817C42}"/>
          </ac:spMkLst>
        </pc:spChg>
        <pc:picChg chg="add mod">
          <ac:chgData name="GODFROID Sandra" userId="ba47ff3f-913c-413c-bff5-03d89f517cff" providerId="ADAL" clId="{BFD91419-BFEA-4B79-81E2-88E81C52A84F}" dt="2026-04-16T12:50:34.188" v="35" actId="14100"/>
          <ac:picMkLst>
            <pc:docMk/>
            <pc:sldMk cId="1686554819" sldId="285"/>
            <ac:picMk id="7" creationId="{E666E712-35CE-6861-E0BB-FF0F017503C8}"/>
          </ac:picMkLst>
        </pc:picChg>
        <pc:picChg chg="add mod modCrop">
          <ac:chgData name="GODFROID Sandra" userId="ba47ff3f-913c-413c-bff5-03d89f517cff" providerId="ADAL" clId="{BFD91419-BFEA-4B79-81E2-88E81C52A84F}" dt="2026-04-16T12:51:42.265" v="49" actId="1076"/>
          <ac:picMkLst>
            <pc:docMk/>
            <pc:sldMk cId="1686554819" sldId="285"/>
            <ac:picMk id="9" creationId="{6AD1D082-B35B-4EFB-5185-DAC73D230CCE}"/>
          </ac:picMkLst>
        </pc:picChg>
        <pc:picChg chg="add mod">
          <ac:chgData name="GODFROID Sandra" userId="ba47ff3f-913c-413c-bff5-03d89f517cff" providerId="ADAL" clId="{BFD91419-BFEA-4B79-81E2-88E81C52A84F}" dt="2026-04-16T12:50:50.344" v="42" actId="1076"/>
          <ac:picMkLst>
            <pc:docMk/>
            <pc:sldMk cId="1686554819" sldId="285"/>
            <ac:picMk id="11" creationId="{C26CF8A0-0043-9EA7-EE3B-945FAA0EA679}"/>
          </ac:picMkLst>
        </pc:picChg>
        <pc:picChg chg="add mod">
          <ac:chgData name="GODFROID Sandra" userId="ba47ff3f-913c-413c-bff5-03d89f517cff" providerId="ADAL" clId="{BFD91419-BFEA-4B79-81E2-88E81C52A84F}" dt="2026-04-16T12:51:44.220" v="50" actId="1076"/>
          <ac:picMkLst>
            <pc:docMk/>
            <pc:sldMk cId="1686554819" sldId="285"/>
            <ac:picMk id="15" creationId="{F2D526E7-5230-4E7A-0EFD-D7DF94198D1A}"/>
          </ac:picMkLst>
        </pc:picChg>
      </pc:sldChg>
      <pc:sldChg chg="addSp delSp add del setBg delDesignElem">
        <pc:chgData name="GODFROID Sandra" userId="ba47ff3f-913c-413c-bff5-03d89f517cff" providerId="ADAL" clId="{BFD91419-BFEA-4B79-81E2-88E81C52A84F}" dt="2026-04-16T12:48:43.669" v="2"/>
        <pc:sldMkLst>
          <pc:docMk/>
          <pc:sldMk cId="3568038083" sldId="285"/>
        </pc:sldMkLst>
        <pc:spChg chg="add del">
          <ac:chgData name="GODFROID Sandra" userId="ba47ff3f-913c-413c-bff5-03d89f517cff" providerId="ADAL" clId="{BFD91419-BFEA-4B79-81E2-88E81C52A84F}" dt="2026-04-16T12:48:43.669" v="2"/>
          <ac:spMkLst>
            <pc:docMk/>
            <pc:sldMk cId="3568038083" sldId="285"/>
            <ac:spMk id="8" creationId="{64206A3F-0D90-2C1C-F024-85DD560F8817}"/>
          </ac:spMkLst>
        </pc:spChg>
        <pc:spChg chg="add del">
          <ac:chgData name="GODFROID Sandra" userId="ba47ff3f-913c-413c-bff5-03d89f517cff" providerId="ADAL" clId="{BFD91419-BFEA-4B79-81E2-88E81C52A84F}" dt="2026-04-16T12:48:43.669" v="2"/>
          <ac:spMkLst>
            <pc:docMk/>
            <pc:sldMk cId="3568038083" sldId="285"/>
            <ac:spMk id="10" creationId="{DF7A7025-9F61-2561-FD27-F05F4558571E}"/>
          </ac:spMkLst>
        </pc:spChg>
        <pc:spChg chg="add del">
          <ac:chgData name="GODFROID Sandra" userId="ba47ff3f-913c-413c-bff5-03d89f517cff" providerId="ADAL" clId="{BFD91419-BFEA-4B79-81E2-88E81C52A84F}" dt="2026-04-16T12:48:43.669" v="2"/>
          <ac:spMkLst>
            <pc:docMk/>
            <pc:sldMk cId="3568038083" sldId="285"/>
            <ac:spMk id="12" creationId="{FC967684-D9C0-B3AC-5CE1-363DB5AC9D85}"/>
          </ac:spMkLst>
        </pc:spChg>
        <pc:spChg chg="add del">
          <ac:chgData name="GODFROID Sandra" userId="ba47ff3f-913c-413c-bff5-03d89f517cff" providerId="ADAL" clId="{BFD91419-BFEA-4B79-81E2-88E81C52A84F}" dt="2026-04-16T12:48:43.669" v="2"/>
          <ac:spMkLst>
            <pc:docMk/>
            <pc:sldMk cId="3568038083" sldId="285"/>
            <ac:spMk id="14" creationId="{48ACF1E6-EDCF-03CC-F02E-623BCBE9EA3D}"/>
          </ac:spMkLst>
        </pc:spChg>
        <pc:spChg chg="add del">
          <ac:chgData name="GODFROID Sandra" userId="ba47ff3f-913c-413c-bff5-03d89f517cff" providerId="ADAL" clId="{BFD91419-BFEA-4B79-81E2-88E81C52A84F}" dt="2026-04-16T12:48:43.669" v="2"/>
          <ac:spMkLst>
            <pc:docMk/>
            <pc:sldMk cId="3568038083" sldId="285"/>
            <ac:spMk id="16" creationId="{822058E2-AC9A-EA61-443C-DCF460F0D5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7B3C-6DA4-4DE7-BA47-2AC2EF609837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11664-64FD-40EC-A5DE-DD2E3D3CBD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613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11664-64FD-40EC-A5DE-DD2E3D3CBD9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63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DB00A-E60C-3099-090F-4AB2BDB12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4CFBC5-B603-2810-D8A9-6D79BFDEA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C707F-D9AF-6BD0-F743-FFCB7868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DB686-17C5-53EA-BF96-3BD6918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7BBFD-53F8-5271-6DD2-B319DA04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390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6EAA3-F237-AA31-8101-BAB4D1B4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340A8B-0142-DF39-8F2D-D6A484BFB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200EB-0ACE-A9E6-8094-1F10497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F75D9C-A9F3-3993-4B85-CF99CCD9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3E2AC-773B-9C80-26C3-55E512CA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07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7B45B0-3FCF-1314-4FB4-69932823A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72473D-CC45-9363-E1CA-05F91AF26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58B0E-A98D-BC53-C5AF-C83132A9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8D056-8AE1-B6EA-9735-AE0767A0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ED110-6D73-31AC-599E-F895EA86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871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218B9-9519-1F07-6547-009C5E90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AFEC3-FFAD-581F-A410-27DEC4F0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2E56C-5753-011B-E724-0EB8F0C0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517CEB-59BE-0C26-6603-6E632A0B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BC8E8F-7F9C-6E4F-6714-F4F9329C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327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040F8-9928-9FF3-6A91-BDCE4F23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859FC9-8630-A61F-FA59-4773C9D3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A8FF1-8827-D399-2C7E-35ED882A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A79DE-190B-56AE-2D81-FC94438D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8A6CD-7DFA-53EE-D194-DBEF0EDD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990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4A336-3D5F-12E3-FB7A-C795F2B4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10673-6EA2-41D5-1A1D-DAB94AAC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3BF23-F1C3-D8A2-C96D-5E7C875DE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F705E-C3E3-E7EC-8228-11B80C5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81FB4-2F61-436D-3DAE-66C47CF5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46649F-B4F1-683E-6BA9-8913079B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839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82D7D-245D-29A5-60FD-545F56F3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D4F0BE-4142-0565-407E-DDB81BA85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57A008-8F9A-FB53-D629-1FA8FF556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C0190B-5C3C-E01B-0099-A0E7CBA33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E0A8CB-9ACB-F51D-366C-9273B8D94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530745-8D95-9762-4D95-B74EEFFD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AC9524-C9EE-029A-54A2-B1AFCDF1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AAE912-3F17-B5C2-05D9-A6D2D397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6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D5DE6-2341-1FAA-D380-6FE03032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4F28A1-CC3C-27A5-A52C-0BAE9F24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62A412-78EF-FFEE-1C74-314105C6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4999F9-39D7-0FDD-6023-87D77C62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355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B94250-23E9-D335-8B84-A1BDDDA6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A08E3A-D8AC-44A7-D6C8-7A770BFE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BCC5D6-E7F4-9C56-94A8-49C68F77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77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E887E-9B32-DD45-9426-A86499FA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9DF26-5C86-27E0-D31D-E0224E4A0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E0E60F-0725-E485-EBFF-44978640F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798BA6-B2F1-7D9C-2D51-74C657D7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818063-2276-63E7-3E4E-7955F920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278750-9914-FE19-4E6A-74EC2F09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44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B4234-2BC6-4047-6E11-275A8AB1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2140EC-90D2-0F3D-E9B9-DA7ED02E1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EBD46F-EADF-A357-771F-E6E8A25FD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421192-7F13-6323-8BF9-BE7EAF9E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ADFCFE-8F81-2A36-AC23-71A5A6D7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1B6D1-A149-38A4-F872-BF3F6069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26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BA068D-AAE8-E658-68B5-207D8D83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2C9B09-5C74-55D6-45A5-85220F48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DB3434-FAEC-02C3-5549-D623067CD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CEF969-7D85-4CAF-BCFD-D1B4BF77CBF5}" type="datetimeFigureOut">
              <a:rPr lang="fr-BE" smtClean="0"/>
              <a:t>16-04-26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11892-9188-304B-9833-7D3CAB896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40D14-EC75-908B-C610-16B392236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4B1B4D-6C28-4FB7-AB87-2AB5F324827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484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leforem.be/course/view.php?id=80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C53621-7F36-F82F-2D7A-40473DD1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318" y="278535"/>
            <a:ext cx="6439360" cy="1033669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FFFFFF"/>
                </a:solidFill>
              </a:rPr>
              <a:t>FOREM – </a:t>
            </a:r>
            <a:r>
              <a:rPr lang="fr-BE" sz="4000" dirty="0" err="1">
                <a:solidFill>
                  <a:srgbClr val="FFFFFF"/>
                </a:solidFill>
              </a:rPr>
              <a:t>CdC</a:t>
            </a:r>
            <a:r>
              <a:rPr lang="fr-BE" sz="4000" dirty="0">
                <a:solidFill>
                  <a:srgbClr val="FFFFFF"/>
                </a:solidFill>
              </a:rPr>
              <a:t> Environnement</a:t>
            </a: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D4B0F194-84CA-9802-7116-2AC3245B64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929" t="33829" r="40172" b="30261"/>
          <a:stretch>
            <a:fillRect/>
          </a:stretch>
        </p:blipFill>
        <p:spPr>
          <a:xfrm>
            <a:off x="2571764" y="1964102"/>
            <a:ext cx="7507818" cy="4282462"/>
          </a:xfrm>
          <a:prstGeom prst="rect">
            <a:avLst/>
          </a:prstGeom>
          <a:ln>
            <a:solidFill>
              <a:schemeClr val="accent1">
                <a:alpha val="92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661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481765-1202-C65A-CE54-C4CB790B4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2412694"/>
            <a:ext cx="11405816" cy="4084620"/>
          </a:xfrm>
        </p:spPr>
        <p:txBody>
          <a:bodyPr anchor="ctr"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3200" dirty="0"/>
              <a:t>Développement module  de sensibilisation « Impact environnemental du bâtiment » 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Durée 2 jours en présentiel </a:t>
            </a:r>
          </a:p>
          <a:p>
            <a:pPr marL="0" indent="0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MAIS </a:t>
            </a:r>
          </a:p>
          <a:p>
            <a:pPr marL="0" indent="0" algn="ctr">
              <a:buNone/>
            </a:pPr>
            <a:r>
              <a:rPr lang="fr-FR" sz="3200" dirty="0"/>
              <a:t>=&gt; besoin de diffusion large =&gt; limite RH et multitudes de secteurs</a:t>
            </a:r>
          </a:p>
          <a:p>
            <a:pPr marL="0" indent="0">
              <a:buNone/>
            </a:pPr>
            <a:endParaRPr lang="fr-BE" sz="2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234C58A-397F-2456-53C7-C3067F82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318" y="278535"/>
            <a:ext cx="6439360" cy="1033669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FFFFFF"/>
                </a:solidFill>
              </a:rPr>
              <a:t>FOREM – </a:t>
            </a:r>
            <a:r>
              <a:rPr lang="fr-BE" sz="4000" dirty="0" err="1">
                <a:solidFill>
                  <a:srgbClr val="FFFFFF"/>
                </a:solidFill>
              </a:rPr>
              <a:t>CdC</a:t>
            </a:r>
            <a:r>
              <a:rPr lang="fr-BE" sz="4000" dirty="0">
                <a:solidFill>
                  <a:srgbClr val="FFFFFF"/>
                </a:solidFill>
              </a:rPr>
              <a:t> Environnement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D21A716-1332-A120-4436-3CE954FB2775}"/>
              </a:ext>
            </a:extLst>
          </p:cNvPr>
          <p:cNvSpPr txBox="1">
            <a:spLocks/>
          </p:cNvSpPr>
          <p:nvPr/>
        </p:nvSpPr>
        <p:spPr>
          <a:xfrm>
            <a:off x="326834" y="1535173"/>
            <a:ext cx="643936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u="sng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09033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E9694-D966-0C04-8400-2BE9A753F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6766C-DAC4-B149-77A0-E1BB503B6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81B660-4F71-9855-E912-3F993BB65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26BD3-3E4B-E6BB-9526-D897F9CA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63258-EE8E-F822-28FD-913C90EB9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31FB8-FCB1-1431-5C50-C0C65CC21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6484A1-FB0E-14FB-31EF-BCE9EC58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318" y="278535"/>
            <a:ext cx="6439360" cy="1033669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FFFFFF"/>
                </a:solidFill>
              </a:rPr>
              <a:t>FOREM – </a:t>
            </a:r>
            <a:r>
              <a:rPr lang="fr-BE" sz="4000" dirty="0" err="1">
                <a:solidFill>
                  <a:srgbClr val="FFFFFF"/>
                </a:solidFill>
              </a:rPr>
              <a:t>CdC</a:t>
            </a:r>
            <a:r>
              <a:rPr lang="fr-BE" sz="4000" dirty="0">
                <a:solidFill>
                  <a:srgbClr val="FFFFFF"/>
                </a:solidFill>
              </a:rPr>
              <a:t> Environnement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816E015-F0C7-F956-C511-4A418539467F}"/>
              </a:ext>
            </a:extLst>
          </p:cNvPr>
          <p:cNvSpPr txBox="1">
            <a:spLocks/>
          </p:cNvSpPr>
          <p:nvPr/>
        </p:nvSpPr>
        <p:spPr>
          <a:xfrm>
            <a:off x="326834" y="1535173"/>
            <a:ext cx="643936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600" u="sng" dirty="0">
                <a:solidFill>
                  <a:prstClr val="black"/>
                </a:solidFill>
                <a:latin typeface="Aptos Display" panose="02110004020202020204"/>
              </a:rPr>
              <a:t>Outils ludiques</a:t>
            </a:r>
            <a:endParaRPr kumimoji="0" lang="fr-BE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66E712-35CE-6861-E0BB-FF0F01750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0" y="2443630"/>
            <a:ext cx="3097285" cy="207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D1D082-B35B-4EFB-5185-DAC73D230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5"/>
          <a:stretch>
            <a:fillRect/>
          </a:stretch>
        </p:blipFill>
        <p:spPr bwMode="auto">
          <a:xfrm>
            <a:off x="3689151" y="4514850"/>
            <a:ext cx="3739734" cy="219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6CF8A0-0043-9EA7-EE3B-945FAA0EA6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9" t="12035" r="-341" b="3772"/>
          <a:stretch/>
        </p:blipFill>
        <p:spPr bwMode="auto">
          <a:xfrm flipH="1">
            <a:off x="9422113" y="3734443"/>
            <a:ext cx="2310537" cy="2863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2D526E7-5230-4E7A-0EFD-D7DF94198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618" y="2145879"/>
            <a:ext cx="4186503" cy="19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5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695D9E1-A285-1655-F996-53B8DF1FB9C6}"/>
              </a:ext>
            </a:extLst>
          </p:cNvPr>
          <p:cNvSpPr txBox="1">
            <a:spLocks/>
          </p:cNvSpPr>
          <p:nvPr/>
        </p:nvSpPr>
        <p:spPr>
          <a:xfrm>
            <a:off x="326834" y="1535173"/>
            <a:ext cx="643936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u="sng" dirty="0"/>
              <a:t>Objectifs et solutions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C8405C0-32FC-FC6B-B096-6FF59AC9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2412694"/>
            <a:ext cx="11405816" cy="4084620"/>
          </a:xfrm>
        </p:spPr>
        <p:txBody>
          <a:bodyPr anchor="ctr"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Collaboration CDC Environnement – </a:t>
            </a:r>
            <a:r>
              <a:rPr lang="fr-FR" dirty="0" err="1"/>
              <a:t>Digilearn</a:t>
            </a:r>
            <a:r>
              <a:rPr lang="fr-FR" dirty="0"/>
              <a:t> studio Liège (expertise)</a:t>
            </a:r>
          </a:p>
          <a:p>
            <a:pPr marL="285750" indent="-285750">
              <a:buFontTx/>
              <a:buChar char="-"/>
            </a:pPr>
            <a:r>
              <a:rPr lang="fr-FR" dirty="0"/>
              <a:t>Objectifs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800" dirty="0"/>
              <a:t>Augmenter le nombre de personnes touchées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800" dirty="0"/>
              <a:t> Utiliser des outils numériques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800" dirty="0"/>
              <a:t> Diversifier les animations =&gt; quizz, vidéo, jeux,…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800" dirty="0"/>
              <a:t>Classe inversée =&gt; laisser le temps de réflexion/apprentissage =&gt; retour en classe – bilan et compléments</a:t>
            </a:r>
            <a:endParaRPr lang="fr-BE" sz="2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17F52AD-2F25-1460-97E3-F8D04CF0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5275"/>
            <a:ext cx="9896475" cy="1033463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FFFFFF"/>
                </a:solidFill>
              </a:rPr>
              <a:t>FOREM – </a:t>
            </a:r>
            <a:r>
              <a:rPr lang="fr-BE" sz="4000" dirty="0" err="1">
                <a:solidFill>
                  <a:srgbClr val="FFFFFF"/>
                </a:solidFill>
              </a:rPr>
              <a:t>CdC</a:t>
            </a:r>
            <a:r>
              <a:rPr lang="fr-BE" sz="4000" dirty="0">
                <a:solidFill>
                  <a:srgbClr val="FFFFFF"/>
                </a:solidFill>
              </a:rPr>
              <a:t> Environnement</a:t>
            </a:r>
          </a:p>
        </p:txBody>
      </p:sp>
    </p:spTree>
    <p:extLst>
      <p:ext uri="{BB962C8B-B14F-4D97-AF65-F5344CB8AC3E}">
        <p14:creationId xmlns:p14="http://schemas.microsoft.com/office/powerpoint/2010/main" val="41090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58D596-CC6D-D951-417C-2D872704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BE" sz="4000">
                <a:solidFill>
                  <a:srgbClr val="FFFFFF"/>
                </a:solidFill>
              </a:rPr>
              <a:t>Digitalisation</a:t>
            </a: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8643D7-8E63-818B-A998-EA582D43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endParaRPr lang="fr-BE" sz="20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B46466-6B02-2B36-508E-4B7787158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1" y="1189567"/>
            <a:ext cx="7663543" cy="40644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7642F3-170E-6649-BC6D-29B33799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22" y="2467128"/>
            <a:ext cx="6694714" cy="36819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8DAB9FD-FC18-3713-FF29-D726B699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95" y="3266770"/>
            <a:ext cx="6903489" cy="34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6AE731-7925-E509-E032-01B66DF5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FFFFFF"/>
                </a:solidFill>
              </a:rPr>
              <a:t>Autre projet complémentaire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1CE514-C1B5-F9B9-6F03-A27756DC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809" b="20224"/>
          <a:stretch>
            <a:fillRect/>
          </a:stretch>
        </p:blipFill>
        <p:spPr>
          <a:xfrm>
            <a:off x="5607074" y="2710970"/>
            <a:ext cx="6359561" cy="3566848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EB7E18A-6738-D5FA-318D-89E03823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64" y="1891970"/>
            <a:ext cx="11250356" cy="408462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Digitalisation – notion déconstruction </a:t>
            </a:r>
            <a:r>
              <a:rPr lang="fr-FR" sz="2800" dirty="0">
                <a:sym typeface="Wingdings" panose="05000000000000000000" pitchFamily="2" charset="2"/>
              </a:rPr>
              <a:t> Identifier matériaux, démontage, technique, outils,…</a:t>
            </a: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Différentes époques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Transversale: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Notions générales envi (théorie)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Actes techniques construction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0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133</Words>
  <Application>Microsoft Office PowerPoint</Application>
  <PresentationFormat>Grand écran</PresentationFormat>
  <Paragraphs>27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Thème Office</vt:lpstr>
      <vt:lpstr>FOREM – CdC Environnement</vt:lpstr>
      <vt:lpstr>FOREM – CdC Environnement</vt:lpstr>
      <vt:lpstr>FOREM – CdC Environnement</vt:lpstr>
      <vt:lpstr>FOREM – CdC Environnement</vt:lpstr>
      <vt:lpstr>Digitalisation</vt:lpstr>
      <vt:lpstr>Autre projet complémentaire</vt:lpstr>
    </vt:vector>
  </TitlesOfParts>
  <Company>Forem Formation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GODFROID Sandra</dc:creator>
  <cp:lastModifiedBy>GODFROID Sandra</cp:lastModifiedBy>
  <cp:revision>1</cp:revision>
  <dcterms:created xsi:type="dcterms:W3CDTF">2026-03-17T12:39:25Z</dcterms:created>
  <dcterms:modified xsi:type="dcterms:W3CDTF">2026-04-16T12:55:14Z</dcterms:modified>
</cp:coreProperties>
</file>