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41"/>
  </p:notesMasterIdLst>
  <p:sldIdLst>
    <p:sldId id="12265" r:id="rId5"/>
    <p:sldId id="2147472752" r:id="rId6"/>
    <p:sldId id="2147472749" r:id="rId7"/>
    <p:sldId id="12311" r:id="rId8"/>
    <p:sldId id="2147472789" r:id="rId9"/>
    <p:sldId id="2147472791" r:id="rId10"/>
    <p:sldId id="12187" r:id="rId11"/>
    <p:sldId id="339" r:id="rId12"/>
    <p:sldId id="12322" r:id="rId13"/>
    <p:sldId id="12312" r:id="rId14"/>
    <p:sldId id="2147472785" r:id="rId15"/>
    <p:sldId id="12323" r:id="rId16"/>
    <p:sldId id="2147472786" r:id="rId17"/>
    <p:sldId id="2147472787" r:id="rId18"/>
    <p:sldId id="2147472834" r:id="rId19"/>
    <p:sldId id="12298" r:id="rId20"/>
    <p:sldId id="2147472778" r:id="rId21"/>
    <p:sldId id="12224" r:id="rId22"/>
    <p:sldId id="12234" r:id="rId23"/>
    <p:sldId id="2147472771" r:id="rId24"/>
    <p:sldId id="2147472794" r:id="rId25"/>
    <p:sldId id="12240" r:id="rId26"/>
    <p:sldId id="2147472783" r:id="rId27"/>
    <p:sldId id="2147472790" r:id="rId28"/>
    <p:sldId id="490" r:id="rId29"/>
    <p:sldId id="2147472732" r:id="rId30"/>
    <p:sldId id="467" r:id="rId31"/>
    <p:sldId id="2147472762" r:id="rId32"/>
    <p:sldId id="2147472780" r:id="rId33"/>
    <p:sldId id="2147472782" r:id="rId34"/>
    <p:sldId id="2147472779" r:id="rId35"/>
    <p:sldId id="2147472793" r:id="rId36"/>
    <p:sldId id="663" r:id="rId37"/>
    <p:sldId id="661" r:id="rId38"/>
    <p:sldId id="12314" r:id="rId39"/>
    <p:sldId id="12287" r:id="rId40"/>
  </p:sldIdLst>
  <p:sldSz cx="18288000" cy="10287000"/>
  <p:notesSz cx="6858000" cy="9144000"/>
  <p:embeddedFontLst>
    <p:embeddedFont>
      <p:font typeface="Avenir Next LT Pro" panose="020B050402020202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Gill Sans MT" panose="020B05020201040202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94622" autoAdjust="0"/>
  </p:normalViewPr>
  <p:slideViewPr>
    <p:cSldViewPr>
      <p:cViewPr varScale="1">
        <p:scale>
          <a:sx n="69" d="100"/>
          <a:sy n="69" d="100"/>
        </p:scale>
        <p:origin x="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3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RAY Kelly" userId="695a2025-9b4e-4869-90fd-f01a2d34c47c" providerId="ADAL" clId="{EEE96532-6FE6-4562-B3B4-49BB8E22B294}"/>
    <pc:docChg chg="delSld delMainMaster">
      <pc:chgData name="DURAY Kelly" userId="695a2025-9b4e-4869-90fd-f01a2d34c47c" providerId="ADAL" clId="{EEE96532-6FE6-4562-B3B4-49BB8E22B294}" dt="2026-04-23T13:10:03.468" v="49" actId="2696"/>
      <pc:docMkLst>
        <pc:docMk/>
      </pc:docMkLst>
      <pc:sldChg chg="del">
        <pc:chgData name="DURAY Kelly" userId="695a2025-9b4e-4869-90fd-f01a2d34c47c" providerId="ADAL" clId="{EEE96532-6FE6-4562-B3B4-49BB8E22B294}" dt="2026-04-23T13:07:26.224" v="0" actId="2696"/>
        <pc:sldMkLst>
          <pc:docMk/>
          <pc:sldMk cId="0" sldId="256"/>
        </pc:sldMkLst>
      </pc:sldChg>
      <pc:sldChg chg="del">
        <pc:chgData name="DURAY Kelly" userId="695a2025-9b4e-4869-90fd-f01a2d34c47c" providerId="ADAL" clId="{EEE96532-6FE6-4562-B3B4-49BB8E22B294}" dt="2026-04-23T13:07:27.961" v="1" actId="2696"/>
        <pc:sldMkLst>
          <pc:docMk/>
          <pc:sldMk cId="0" sldId="257"/>
        </pc:sldMkLst>
      </pc:sldChg>
      <pc:sldChg chg="del">
        <pc:chgData name="DURAY Kelly" userId="695a2025-9b4e-4869-90fd-f01a2d34c47c" providerId="ADAL" clId="{EEE96532-6FE6-4562-B3B4-49BB8E22B294}" dt="2026-04-23T13:07:29.458" v="2" actId="2696"/>
        <pc:sldMkLst>
          <pc:docMk/>
          <pc:sldMk cId="0" sldId="258"/>
        </pc:sldMkLst>
      </pc:sldChg>
      <pc:sldChg chg="del">
        <pc:chgData name="DURAY Kelly" userId="695a2025-9b4e-4869-90fd-f01a2d34c47c" providerId="ADAL" clId="{EEE96532-6FE6-4562-B3B4-49BB8E22B294}" dt="2026-04-23T13:07:33.218" v="4" actId="2696"/>
        <pc:sldMkLst>
          <pc:docMk/>
          <pc:sldMk cId="0" sldId="259"/>
        </pc:sldMkLst>
      </pc:sldChg>
      <pc:sldChg chg="del">
        <pc:chgData name="DURAY Kelly" userId="695a2025-9b4e-4869-90fd-f01a2d34c47c" providerId="ADAL" clId="{EEE96532-6FE6-4562-B3B4-49BB8E22B294}" dt="2026-04-23T13:07:31.222" v="3" actId="2696"/>
        <pc:sldMkLst>
          <pc:docMk/>
          <pc:sldMk cId="0" sldId="260"/>
        </pc:sldMkLst>
      </pc:sldChg>
      <pc:sldChg chg="del">
        <pc:chgData name="DURAY Kelly" userId="695a2025-9b4e-4869-90fd-f01a2d34c47c" providerId="ADAL" clId="{EEE96532-6FE6-4562-B3B4-49BB8E22B294}" dt="2026-04-23T13:07:36.244" v="6" actId="2696"/>
        <pc:sldMkLst>
          <pc:docMk/>
          <pc:sldMk cId="0" sldId="261"/>
        </pc:sldMkLst>
      </pc:sldChg>
      <pc:sldChg chg="del">
        <pc:chgData name="DURAY Kelly" userId="695a2025-9b4e-4869-90fd-f01a2d34c47c" providerId="ADAL" clId="{EEE96532-6FE6-4562-B3B4-49BB8E22B294}" dt="2026-04-23T13:07:34.611" v="5" actId="2696"/>
        <pc:sldMkLst>
          <pc:docMk/>
          <pc:sldMk cId="0" sldId="262"/>
        </pc:sldMkLst>
      </pc:sldChg>
      <pc:sldChg chg="del">
        <pc:chgData name="DURAY Kelly" userId="695a2025-9b4e-4869-90fd-f01a2d34c47c" providerId="ADAL" clId="{EEE96532-6FE6-4562-B3B4-49BB8E22B294}" dt="2026-04-23T13:07:39.466" v="7" actId="2696"/>
        <pc:sldMkLst>
          <pc:docMk/>
          <pc:sldMk cId="0" sldId="263"/>
        </pc:sldMkLst>
      </pc:sldChg>
      <pc:sldChg chg="del">
        <pc:chgData name="DURAY Kelly" userId="695a2025-9b4e-4869-90fd-f01a2d34c47c" providerId="ADAL" clId="{EEE96532-6FE6-4562-B3B4-49BB8E22B294}" dt="2026-04-23T13:08:43.332" v="9" actId="2696"/>
        <pc:sldMkLst>
          <pc:docMk/>
          <pc:sldMk cId="0" sldId="264"/>
        </pc:sldMkLst>
      </pc:sldChg>
      <pc:sldChg chg="del">
        <pc:chgData name="DURAY Kelly" userId="695a2025-9b4e-4869-90fd-f01a2d34c47c" providerId="ADAL" clId="{EEE96532-6FE6-4562-B3B4-49BB8E22B294}" dt="2026-04-23T13:10:00.405" v="48" actId="2696"/>
        <pc:sldMkLst>
          <pc:docMk/>
          <pc:sldMk cId="0" sldId="266"/>
        </pc:sldMkLst>
      </pc:sldChg>
      <pc:sldChg chg="del">
        <pc:chgData name="DURAY Kelly" userId="695a2025-9b4e-4869-90fd-f01a2d34c47c" providerId="ADAL" clId="{EEE96532-6FE6-4562-B3B4-49BB8E22B294}" dt="2026-04-23T13:10:03.468" v="49" actId="2696"/>
        <pc:sldMkLst>
          <pc:docMk/>
          <pc:sldMk cId="0" sldId="267"/>
        </pc:sldMkLst>
      </pc:sldChg>
      <pc:sldChg chg="del">
        <pc:chgData name="DURAY Kelly" userId="695a2025-9b4e-4869-90fd-f01a2d34c47c" providerId="ADAL" clId="{EEE96532-6FE6-4562-B3B4-49BB8E22B294}" dt="2026-04-23T13:08:44.674" v="10" actId="2696"/>
        <pc:sldMkLst>
          <pc:docMk/>
          <pc:sldMk cId="2585650421" sldId="2147472795"/>
        </pc:sldMkLst>
      </pc:sldChg>
      <pc:sldChg chg="del">
        <pc:chgData name="DURAY Kelly" userId="695a2025-9b4e-4869-90fd-f01a2d34c47c" providerId="ADAL" clId="{EEE96532-6FE6-4562-B3B4-49BB8E22B294}" dt="2026-04-23T13:08:46.271" v="11" actId="2696"/>
        <pc:sldMkLst>
          <pc:docMk/>
          <pc:sldMk cId="680090468" sldId="2147472796"/>
        </pc:sldMkLst>
      </pc:sldChg>
      <pc:sldChg chg="del">
        <pc:chgData name="DURAY Kelly" userId="695a2025-9b4e-4869-90fd-f01a2d34c47c" providerId="ADAL" clId="{EEE96532-6FE6-4562-B3B4-49BB8E22B294}" dt="2026-04-23T13:08:47.599" v="12" actId="2696"/>
        <pc:sldMkLst>
          <pc:docMk/>
          <pc:sldMk cId="2360619142" sldId="2147472797"/>
        </pc:sldMkLst>
      </pc:sldChg>
      <pc:sldChg chg="del">
        <pc:chgData name="DURAY Kelly" userId="695a2025-9b4e-4869-90fd-f01a2d34c47c" providerId="ADAL" clId="{EEE96532-6FE6-4562-B3B4-49BB8E22B294}" dt="2026-04-23T13:08:50.429" v="13" actId="2696"/>
        <pc:sldMkLst>
          <pc:docMk/>
          <pc:sldMk cId="1626811199" sldId="2147472798"/>
        </pc:sldMkLst>
      </pc:sldChg>
      <pc:sldChg chg="del">
        <pc:chgData name="DURAY Kelly" userId="695a2025-9b4e-4869-90fd-f01a2d34c47c" providerId="ADAL" clId="{EEE96532-6FE6-4562-B3B4-49BB8E22B294}" dt="2026-04-23T13:08:52.682" v="14" actId="2696"/>
        <pc:sldMkLst>
          <pc:docMk/>
          <pc:sldMk cId="2358498507" sldId="2147472799"/>
        </pc:sldMkLst>
      </pc:sldChg>
      <pc:sldChg chg="del">
        <pc:chgData name="DURAY Kelly" userId="695a2025-9b4e-4869-90fd-f01a2d34c47c" providerId="ADAL" clId="{EEE96532-6FE6-4562-B3B4-49BB8E22B294}" dt="2026-04-23T13:08:55.677" v="16" actId="2696"/>
        <pc:sldMkLst>
          <pc:docMk/>
          <pc:sldMk cId="1164123334" sldId="2147472800"/>
        </pc:sldMkLst>
      </pc:sldChg>
      <pc:sldChg chg="del">
        <pc:chgData name="DURAY Kelly" userId="695a2025-9b4e-4869-90fd-f01a2d34c47c" providerId="ADAL" clId="{EEE96532-6FE6-4562-B3B4-49BB8E22B294}" dt="2026-04-23T13:08:54.243" v="15" actId="2696"/>
        <pc:sldMkLst>
          <pc:docMk/>
          <pc:sldMk cId="2258949579" sldId="2147472801"/>
        </pc:sldMkLst>
      </pc:sldChg>
      <pc:sldChg chg="del">
        <pc:chgData name="DURAY Kelly" userId="695a2025-9b4e-4869-90fd-f01a2d34c47c" providerId="ADAL" clId="{EEE96532-6FE6-4562-B3B4-49BB8E22B294}" dt="2026-04-23T13:08:57.206" v="17" actId="2696"/>
        <pc:sldMkLst>
          <pc:docMk/>
          <pc:sldMk cId="3550513878" sldId="2147472802"/>
        </pc:sldMkLst>
      </pc:sldChg>
      <pc:sldChg chg="del">
        <pc:chgData name="DURAY Kelly" userId="695a2025-9b4e-4869-90fd-f01a2d34c47c" providerId="ADAL" clId="{EEE96532-6FE6-4562-B3B4-49BB8E22B294}" dt="2026-04-23T13:08:58.861" v="18" actId="2696"/>
        <pc:sldMkLst>
          <pc:docMk/>
          <pc:sldMk cId="2574508951" sldId="2147472803"/>
        </pc:sldMkLst>
      </pc:sldChg>
      <pc:sldChg chg="del">
        <pc:chgData name="DURAY Kelly" userId="695a2025-9b4e-4869-90fd-f01a2d34c47c" providerId="ADAL" clId="{EEE96532-6FE6-4562-B3B4-49BB8E22B294}" dt="2026-04-23T13:09:00.438" v="19" actId="2696"/>
        <pc:sldMkLst>
          <pc:docMk/>
          <pc:sldMk cId="1561030858" sldId="2147472804"/>
        </pc:sldMkLst>
      </pc:sldChg>
      <pc:sldChg chg="del">
        <pc:chgData name="DURAY Kelly" userId="695a2025-9b4e-4869-90fd-f01a2d34c47c" providerId="ADAL" clId="{EEE96532-6FE6-4562-B3B4-49BB8E22B294}" dt="2026-04-23T13:09:02.815" v="20" actId="2696"/>
        <pc:sldMkLst>
          <pc:docMk/>
          <pc:sldMk cId="3692608949" sldId="2147472805"/>
        </pc:sldMkLst>
      </pc:sldChg>
      <pc:sldChg chg="del">
        <pc:chgData name="DURAY Kelly" userId="695a2025-9b4e-4869-90fd-f01a2d34c47c" providerId="ADAL" clId="{EEE96532-6FE6-4562-B3B4-49BB8E22B294}" dt="2026-04-23T13:09:04.327" v="21" actId="2696"/>
        <pc:sldMkLst>
          <pc:docMk/>
          <pc:sldMk cId="2435804099" sldId="2147472806"/>
        </pc:sldMkLst>
      </pc:sldChg>
      <pc:sldChg chg="del">
        <pc:chgData name="DURAY Kelly" userId="695a2025-9b4e-4869-90fd-f01a2d34c47c" providerId="ADAL" clId="{EEE96532-6FE6-4562-B3B4-49BB8E22B294}" dt="2026-04-23T13:09:05.882" v="22" actId="2696"/>
        <pc:sldMkLst>
          <pc:docMk/>
          <pc:sldMk cId="2549243607" sldId="2147472807"/>
        </pc:sldMkLst>
      </pc:sldChg>
      <pc:sldChg chg="del">
        <pc:chgData name="DURAY Kelly" userId="695a2025-9b4e-4869-90fd-f01a2d34c47c" providerId="ADAL" clId="{EEE96532-6FE6-4562-B3B4-49BB8E22B294}" dt="2026-04-23T13:09:07.805" v="23" actId="2696"/>
        <pc:sldMkLst>
          <pc:docMk/>
          <pc:sldMk cId="2110305957" sldId="2147472808"/>
        </pc:sldMkLst>
      </pc:sldChg>
      <pc:sldChg chg="del">
        <pc:chgData name="DURAY Kelly" userId="695a2025-9b4e-4869-90fd-f01a2d34c47c" providerId="ADAL" clId="{EEE96532-6FE6-4562-B3B4-49BB8E22B294}" dt="2026-04-23T13:09:09.565" v="24" actId="2696"/>
        <pc:sldMkLst>
          <pc:docMk/>
          <pc:sldMk cId="990499419" sldId="2147472809"/>
        </pc:sldMkLst>
      </pc:sldChg>
      <pc:sldChg chg="del">
        <pc:chgData name="DURAY Kelly" userId="695a2025-9b4e-4869-90fd-f01a2d34c47c" providerId="ADAL" clId="{EEE96532-6FE6-4562-B3B4-49BB8E22B294}" dt="2026-04-23T13:09:11.051" v="25" actId="2696"/>
        <pc:sldMkLst>
          <pc:docMk/>
          <pc:sldMk cId="74640652" sldId="2147472810"/>
        </pc:sldMkLst>
      </pc:sldChg>
      <pc:sldChg chg="del">
        <pc:chgData name="DURAY Kelly" userId="695a2025-9b4e-4869-90fd-f01a2d34c47c" providerId="ADAL" clId="{EEE96532-6FE6-4562-B3B4-49BB8E22B294}" dt="2026-04-23T13:08:40.987" v="8" actId="2696"/>
        <pc:sldMkLst>
          <pc:docMk/>
          <pc:sldMk cId="516065856" sldId="2147472811"/>
        </pc:sldMkLst>
      </pc:sldChg>
      <pc:sldChg chg="del">
        <pc:chgData name="DURAY Kelly" userId="695a2025-9b4e-4869-90fd-f01a2d34c47c" providerId="ADAL" clId="{EEE96532-6FE6-4562-B3B4-49BB8E22B294}" dt="2026-04-23T13:09:12.405" v="26" actId="2696"/>
        <pc:sldMkLst>
          <pc:docMk/>
          <pc:sldMk cId="1399623507" sldId="2147472812"/>
        </pc:sldMkLst>
      </pc:sldChg>
      <pc:sldChg chg="del">
        <pc:chgData name="DURAY Kelly" userId="695a2025-9b4e-4869-90fd-f01a2d34c47c" providerId="ADAL" clId="{EEE96532-6FE6-4562-B3B4-49BB8E22B294}" dt="2026-04-23T13:09:36.604" v="38" actId="2696"/>
        <pc:sldMkLst>
          <pc:docMk/>
          <pc:sldMk cId="1097798388" sldId="2147472813"/>
        </pc:sldMkLst>
      </pc:sldChg>
      <pc:sldChg chg="del">
        <pc:chgData name="DURAY Kelly" userId="695a2025-9b4e-4869-90fd-f01a2d34c47c" providerId="ADAL" clId="{EEE96532-6FE6-4562-B3B4-49BB8E22B294}" dt="2026-04-23T13:09:28.117" v="35" actId="2696"/>
        <pc:sldMkLst>
          <pc:docMk/>
          <pc:sldMk cId="1142812238" sldId="2147472814"/>
        </pc:sldMkLst>
      </pc:sldChg>
      <pc:sldChg chg="del">
        <pc:chgData name="DURAY Kelly" userId="695a2025-9b4e-4869-90fd-f01a2d34c47c" providerId="ADAL" clId="{EEE96532-6FE6-4562-B3B4-49BB8E22B294}" dt="2026-04-23T13:09:26.517" v="34" actId="2696"/>
        <pc:sldMkLst>
          <pc:docMk/>
          <pc:sldMk cId="2242754339" sldId="2147472815"/>
        </pc:sldMkLst>
      </pc:sldChg>
      <pc:sldChg chg="del">
        <pc:chgData name="DURAY Kelly" userId="695a2025-9b4e-4869-90fd-f01a2d34c47c" providerId="ADAL" clId="{EEE96532-6FE6-4562-B3B4-49BB8E22B294}" dt="2026-04-23T13:09:14.165" v="27" actId="2696"/>
        <pc:sldMkLst>
          <pc:docMk/>
          <pc:sldMk cId="1592558135" sldId="2147472816"/>
        </pc:sldMkLst>
      </pc:sldChg>
      <pc:sldChg chg="del">
        <pc:chgData name="DURAY Kelly" userId="695a2025-9b4e-4869-90fd-f01a2d34c47c" providerId="ADAL" clId="{EEE96532-6FE6-4562-B3B4-49BB8E22B294}" dt="2026-04-23T13:09:16.309" v="28" actId="2696"/>
        <pc:sldMkLst>
          <pc:docMk/>
          <pc:sldMk cId="1736329201" sldId="2147472817"/>
        </pc:sldMkLst>
      </pc:sldChg>
      <pc:sldChg chg="del">
        <pc:chgData name="DURAY Kelly" userId="695a2025-9b4e-4869-90fd-f01a2d34c47c" providerId="ADAL" clId="{EEE96532-6FE6-4562-B3B4-49BB8E22B294}" dt="2026-04-23T13:09:18.048" v="29" actId="2696"/>
        <pc:sldMkLst>
          <pc:docMk/>
          <pc:sldMk cId="1380888001" sldId="2147472818"/>
        </pc:sldMkLst>
      </pc:sldChg>
      <pc:sldChg chg="del">
        <pc:chgData name="DURAY Kelly" userId="695a2025-9b4e-4869-90fd-f01a2d34c47c" providerId="ADAL" clId="{EEE96532-6FE6-4562-B3B4-49BB8E22B294}" dt="2026-04-23T13:09:19.701" v="30" actId="2696"/>
        <pc:sldMkLst>
          <pc:docMk/>
          <pc:sldMk cId="2505518635" sldId="2147472819"/>
        </pc:sldMkLst>
      </pc:sldChg>
      <pc:sldChg chg="del">
        <pc:chgData name="DURAY Kelly" userId="695a2025-9b4e-4869-90fd-f01a2d34c47c" providerId="ADAL" clId="{EEE96532-6FE6-4562-B3B4-49BB8E22B294}" dt="2026-04-23T13:09:21.176" v="31" actId="2696"/>
        <pc:sldMkLst>
          <pc:docMk/>
          <pc:sldMk cId="46202752" sldId="2147472820"/>
        </pc:sldMkLst>
      </pc:sldChg>
      <pc:sldChg chg="del">
        <pc:chgData name="DURAY Kelly" userId="695a2025-9b4e-4869-90fd-f01a2d34c47c" providerId="ADAL" clId="{EEE96532-6FE6-4562-B3B4-49BB8E22B294}" dt="2026-04-23T13:09:23.133" v="32" actId="2696"/>
        <pc:sldMkLst>
          <pc:docMk/>
          <pc:sldMk cId="755315873" sldId="2147472821"/>
        </pc:sldMkLst>
      </pc:sldChg>
      <pc:sldChg chg="del">
        <pc:chgData name="DURAY Kelly" userId="695a2025-9b4e-4869-90fd-f01a2d34c47c" providerId="ADAL" clId="{EEE96532-6FE6-4562-B3B4-49BB8E22B294}" dt="2026-04-23T13:09:24.669" v="33" actId="2696"/>
        <pc:sldMkLst>
          <pc:docMk/>
          <pc:sldMk cId="3477729274" sldId="2147472822"/>
        </pc:sldMkLst>
      </pc:sldChg>
      <pc:sldChg chg="del">
        <pc:chgData name="DURAY Kelly" userId="695a2025-9b4e-4869-90fd-f01a2d34c47c" providerId="ADAL" clId="{EEE96532-6FE6-4562-B3B4-49BB8E22B294}" dt="2026-04-23T13:09:33.635" v="36" actId="2696"/>
        <pc:sldMkLst>
          <pc:docMk/>
          <pc:sldMk cId="1467942721" sldId="2147472823"/>
        </pc:sldMkLst>
      </pc:sldChg>
      <pc:sldChg chg="del">
        <pc:chgData name="DURAY Kelly" userId="695a2025-9b4e-4869-90fd-f01a2d34c47c" providerId="ADAL" clId="{EEE96532-6FE6-4562-B3B4-49BB8E22B294}" dt="2026-04-23T13:09:35.206" v="37" actId="2696"/>
        <pc:sldMkLst>
          <pc:docMk/>
          <pc:sldMk cId="3811275473" sldId="2147472824"/>
        </pc:sldMkLst>
      </pc:sldChg>
      <pc:sldChg chg="del">
        <pc:chgData name="DURAY Kelly" userId="695a2025-9b4e-4869-90fd-f01a2d34c47c" providerId="ADAL" clId="{EEE96532-6FE6-4562-B3B4-49BB8E22B294}" dt="2026-04-23T13:09:38.846" v="39" actId="2696"/>
        <pc:sldMkLst>
          <pc:docMk/>
          <pc:sldMk cId="1028080190" sldId="2147472825"/>
        </pc:sldMkLst>
      </pc:sldChg>
      <pc:sldChg chg="del">
        <pc:chgData name="DURAY Kelly" userId="695a2025-9b4e-4869-90fd-f01a2d34c47c" providerId="ADAL" clId="{EEE96532-6FE6-4562-B3B4-49BB8E22B294}" dt="2026-04-23T13:09:40.227" v="40" actId="2696"/>
        <pc:sldMkLst>
          <pc:docMk/>
          <pc:sldMk cId="3040434693" sldId="2147472826"/>
        </pc:sldMkLst>
      </pc:sldChg>
      <pc:sldChg chg="del">
        <pc:chgData name="DURAY Kelly" userId="695a2025-9b4e-4869-90fd-f01a2d34c47c" providerId="ADAL" clId="{EEE96532-6FE6-4562-B3B4-49BB8E22B294}" dt="2026-04-23T13:09:41.881" v="41" actId="2696"/>
        <pc:sldMkLst>
          <pc:docMk/>
          <pc:sldMk cId="4224109856" sldId="2147472827"/>
        </pc:sldMkLst>
      </pc:sldChg>
      <pc:sldChg chg="del">
        <pc:chgData name="DURAY Kelly" userId="695a2025-9b4e-4869-90fd-f01a2d34c47c" providerId="ADAL" clId="{EEE96532-6FE6-4562-B3B4-49BB8E22B294}" dt="2026-04-23T13:09:46.082" v="42" actId="2696"/>
        <pc:sldMkLst>
          <pc:docMk/>
          <pc:sldMk cId="4187729723" sldId="2147472828"/>
        </pc:sldMkLst>
      </pc:sldChg>
      <pc:sldChg chg="del">
        <pc:chgData name="DURAY Kelly" userId="695a2025-9b4e-4869-90fd-f01a2d34c47c" providerId="ADAL" clId="{EEE96532-6FE6-4562-B3B4-49BB8E22B294}" dt="2026-04-23T13:09:47.756" v="43" actId="2696"/>
        <pc:sldMkLst>
          <pc:docMk/>
          <pc:sldMk cId="659480635" sldId="2147472829"/>
        </pc:sldMkLst>
      </pc:sldChg>
      <pc:sldChg chg="del">
        <pc:chgData name="DURAY Kelly" userId="695a2025-9b4e-4869-90fd-f01a2d34c47c" providerId="ADAL" clId="{EEE96532-6FE6-4562-B3B4-49BB8E22B294}" dt="2026-04-23T13:09:51.332" v="44" actId="2696"/>
        <pc:sldMkLst>
          <pc:docMk/>
          <pc:sldMk cId="3329988591" sldId="2147472830"/>
        </pc:sldMkLst>
      </pc:sldChg>
      <pc:sldChg chg="del">
        <pc:chgData name="DURAY Kelly" userId="695a2025-9b4e-4869-90fd-f01a2d34c47c" providerId="ADAL" clId="{EEE96532-6FE6-4562-B3B4-49BB8E22B294}" dt="2026-04-23T13:09:55.112" v="45" actId="2696"/>
        <pc:sldMkLst>
          <pc:docMk/>
          <pc:sldMk cId="97188205" sldId="2147472831"/>
        </pc:sldMkLst>
      </pc:sldChg>
      <pc:sldChg chg="del">
        <pc:chgData name="DURAY Kelly" userId="695a2025-9b4e-4869-90fd-f01a2d34c47c" providerId="ADAL" clId="{EEE96532-6FE6-4562-B3B4-49BB8E22B294}" dt="2026-04-23T13:09:56.766" v="46" actId="2696"/>
        <pc:sldMkLst>
          <pc:docMk/>
          <pc:sldMk cId="869536370" sldId="2147472832"/>
        </pc:sldMkLst>
      </pc:sldChg>
      <pc:sldChg chg="del">
        <pc:chgData name="DURAY Kelly" userId="695a2025-9b4e-4869-90fd-f01a2d34c47c" providerId="ADAL" clId="{EEE96532-6FE6-4562-B3B4-49BB8E22B294}" dt="2026-04-23T13:09:58.736" v="47" actId="2696"/>
        <pc:sldMkLst>
          <pc:docMk/>
          <pc:sldMk cId="3951160021" sldId="2147472833"/>
        </pc:sldMkLst>
      </pc:sldChg>
      <pc:sldMasterChg chg="del delSldLayout">
        <pc:chgData name="DURAY Kelly" userId="695a2025-9b4e-4869-90fd-f01a2d34c47c" providerId="ADAL" clId="{EEE96532-6FE6-4562-B3B4-49BB8E22B294}" dt="2026-04-23T13:10:03.468" v="49" actId="2696"/>
        <pc:sldMasterMkLst>
          <pc:docMk/>
          <pc:sldMasterMk cId="0" sldId="2147483648"/>
        </pc:sldMasterMkLst>
        <pc:sldLayoutChg chg="del">
          <pc:chgData name="DURAY Kelly" userId="695a2025-9b4e-4869-90fd-f01a2d34c47c" providerId="ADAL" clId="{EEE96532-6FE6-4562-B3B4-49BB8E22B294}" dt="2026-04-23T13:10:03.468" v="49" actId="2696"/>
          <pc:sldLayoutMkLst>
            <pc:docMk/>
            <pc:sldMasterMk cId="0" sldId="2147483648"/>
            <pc:sldLayoutMk cId="0" sldId="2147483649"/>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0"/>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1"/>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2"/>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3"/>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4"/>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5"/>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6"/>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7"/>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8"/>
          </pc:sldLayoutMkLst>
        </pc:sldLayoutChg>
        <pc:sldLayoutChg chg="del">
          <pc:chgData name="DURAY Kelly" userId="695a2025-9b4e-4869-90fd-f01a2d34c47c" providerId="ADAL" clId="{EEE96532-6FE6-4562-B3B4-49BB8E22B294}" dt="2026-04-23T13:10:03.468" v="49" actId="2696"/>
          <pc:sldLayoutMkLst>
            <pc:docMk/>
            <pc:sldMasterMk cId="0" sldId="214748364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90DF-33D9-4487-98DA-6FFC3BC6428F}" type="datetimeFigureOut">
              <a:rPr lang="fr-BE" smtClean="0"/>
              <a:t>23-04-26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4FD9D-1B03-483E-AFE5-09230EC4618A}" type="slidenum">
              <a:rPr lang="fr-BE" smtClean="0"/>
              <a:t>‹N°›</a:t>
            </a:fld>
            <a:endParaRPr lang="fr-BE"/>
          </a:p>
        </p:txBody>
      </p:sp>
    </p:spTree>
    <p:extLst>
      <p:ext uri="{BB962C8B-B14F-4D97-AF65-F5344CB8AC3E}">
        <p14:creationId xmlns:p14="http://schemas.microsoft.com/office/powerpoint/2010/main" val="214032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a:t>La participation, c’est un principe clé du développement durable. C’est tout d’abord un plaisir de vous accueillir aussi nombreux aujourd’hui!</a:t>
            </a:r>
          </a:p>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583A7-543A-1347-BD33-3D69FB05A9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44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583A7-543A-1347-BD33-3D69FB05A9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24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050" dirty="0"/>
              <a:t>Le</a:t>
            </a:r>
            <a:r>
              <a:rPr lang="fr-FR" sz="1050" baseline="0" dirty="0"/>
              <a:t> résultat de ces négociations = adoption de 17 objectifs déclinés en 169 cibles (= sous objectifs: définissent objectif (ville durable))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50" baseline="0" dirty="0"/>
              <a:t>Ils couvrent différents aspects tels que la  pauvreté, santé, l’éducation, comme les OMD</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50" baseline="0" dirty="0"/>
              <a:t>Mais vont au-delà: Croissance durable, l’énergie, les infrastructures, inégalités, biodiversité…</a:t>
            </a:r>
          </a:p>
          <a:p>
            <a:endParaRPr lang="fr-FR" sz="105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sz="1050" baseline="0" dirty="0"/>
              <a:t>Objectifs et cibles vus dans leur ensemble car </a:t>
            </a:r>
            <a:r>
              <a:rPr lang="fr-FR" sz="1050" b="1" baseline="0" dirty="0"/>
              <a:t>problématiques interconnectées!</a:t>
            </a:r>
            <a:r>
              <a:rPr lang="fr-FR" sz="1050"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50" baseline="0" dirty="0"/>
              <a:t>Ensemble, permettront monde meilleur </a:t>
            </a:r>
            <a:r>
              <a:rPr lang="fr-FR" sz="1050" b="1" baseline="0" dirty="0"/>
              <a:t>pour 2030</a:t>
            </a:r>
          </a:p>
          <a:p>
            <a:endParaRPr lang="fr-FR" sz="1050" baseline="0" dirty="0"/>
          </a:p>
          <a:p>
            <a:endParaRPr lang="fr-FR" sz="1050" baseline="0" dirty="0"/>
          </a:p>
          <a:p>
            <a:r>
              <a:rPr lang="fr-FR" sz="1050" baseline="0" dirty="0"/>
              <a:t>17 objectifs = </a:t>
            </a:r>
            <a:r>
              <a:rPr lang="fr-FR" sz="1050" b="1" baseline="0" dirty="0"/>
              <a:t>difficile à retenir! </a:t>
            </a:r>
          </a:p>
          <a:p>
            <a:r>
              <a:rPr lang="fr-FR" sz="1050" baseline="0" dirty="0"/>
              <a:t>C’est pour cela que accord prévoir un moyen mnémotechnique pour visualiser l’accord dans sa globalité:</a:t>
            </a:r>
          </a:p>
          <a:p>
            <a:r>
              <a:rPr lang="fr-FR" sz="1050" baseline="0" dirty="0"/>
              <a:t>« Plan d’action pour les personnes, la planète, le prospérité » (3 </a:t>
            </a:r>
            <a:r>
              <a:rPr lang="fr-FR" sz="1050" baseline="0" dirty="0" err="1"/>
              <a:t>dim</a:t>
            </a:r>
            <a:r>
              <a:rPr lang="fr-FR" sz="1050" baseline="0" dirty="0"/>
              <a:t> DD), </a:t>
            </a:r>
          </a:p>
          <a:p>
            <a:r>
              <a:rPr lang="fr-FR" sz="1050" baseline="0" dirty="0"/>
              <a:t>vise aussi à renforcer la </a:t>
            </a:r>
            <a:r>
              <a:rPr lang="fr-FR" sz="1050" b="1" baseline="0" dirty="0"/>
              <a:t>PAIX </a:t>
            </a:r>
            <a:r>
              <a:rPr lang="fr-FR" sz="1050" b="1" baseline="0" dirty="0">
                <a:sym typeface="Wingdings" pitchFamily="2" charset="2"/>
              </a:rPr>
              <a:t> objectif 16 (consacre le lien entre paix et DD, pas de DD sans paix et pas de paix sans DD)</a:t>
            </a:r>
            <a:endParaRPr lang="fr-FR" sz="1050" b="1" baseline="0" dirty="0"/>
          </a:p>
          <a:p>
            <a:r>
              <a:rPr lang="fr-FR" sz="1050" baseline="0" dirty="0"/>
              <a:t>+ Partenariat: l’ensemble des pays et des acteurs doivent joindre leurs efforts pour mettre en œuvre cet agenda</a:t>
            </a:r>
          </a:p>
          <a:p>
            <a:r>
              <a:rPr lang="fr-FR" sz="1050" baseline="0" dirty="0">
                <a:sym typeface="Wingdings" pitchFamily="2" charset="2"/>
              </a:rPr>
              <a:t> 5P en anglais qui résument l’agenda</a:t>
            </a:r>
            <a:endParaRPr lang="fr-FR" sz="105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98994-DBD0-4CD3-AC37-564FCDDE997F}"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CE4CD-484A-81C1-22E1-871DE88D2B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72E284-E0A9-D8F6-9E6C-8EE023CC95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CDF191-CF49-55EB-82DC-42387C1DE79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E3BB4A2F-9F5E-7238-B041-73295DAEC7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583A7-543A-1347-BD33-3D69FB05A9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6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E308-6D9F-83AD-5C73-4E513BA5A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24E7D-A536-0C47-B86C-56B47501B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700DA-5E47-8C5A-ECEB-DB7F2E69E20E}"/>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DEB1F110-D848-C923-B0AA-F6DA94E23C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654F4-B404-49DE-9373-36E48AFA2294}" type="slidenum">
              <a:rPr kumimoji="0" lang="nl-BE" sz="1200" b="0" i="0" u="none" strike="noStrike" kern="1200" cap="none" spc="0" normalizeH="0" baseline="0" noProof="0" smtClean="0">
                <a:ln>
                  <a:noFill/>
                </a:ln>
                <a:solidFill>
                  <a:srgbClr val="6567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srgbClr val="6567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1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7ED4-5C1E-9DFB-74DC-24D430D65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71A77-45E9-AD2C-9332-06B9AEBC3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B8023-C752-4008-7672-83D23ADC4ED6}"/>
              </a:ext>
            </a:extLst>
          </p:cNvPr>
          <p:cNvSpPr>
            <a:spLocks noGrp="1"/>
          </p:cNvSpPr>
          <p:nvPr>
            <p:ph type="body" idx="1"/>
          </p:nvPr>
        </p:nvSpPr>
        <p:spPr/>
        <p:txBody>
          <a:bodyPr/>
          <a:lstStyle/>
          <a:p>
            <a:pPr algn="just"/>
            <a:r>
              <a:rPr lang="fr-BE">
                <a:solidFill>
                  <a:srgbClr val="002060"/>
                </a:solidFill>
                <a:highlight>
                  <a:srgbClr val="FFFF00"/>
                </a:highlight>
              </a:rPr>
              <a:t>De 113 à 131 indicateurs (ajouts indicateurs ISADF 2025)</a:t>
            </a:r>
            <a:endParaRPr lang="fr-BE"/>
          </a:p>
          <a:p>
            <a:pPr>
              <a:spcBef>
                <a:spcPts val="1200"/>
              </a:spcBef>
            </a:pPr>
            <a:r>
              <a:rPr lang="fr-BE">
                <a:solidFill>
                  <a:srgbClr val="002060"/>
                </a:solidFill>
                <a:highlight>
                  <a:srgbClr val="FFFF00"/>
                </a:highlight>
              </a:rPr>
              <a:t>Méthode: quid évolution non calculable</a:t>
            </a:r>
            <a:endParaRPr lang="en-US"/>
          </a:p>
          <a:p>
            <a:pPr>
              <a:spcBef>
                <a:spcPts val="1200"/>
              </a:spcBef>
            </a:pPr>
            <a:r>
              <a:rPr lang="fr-BE">
                <a:solidFill>
                  <a:srgbClr val="002060"/>
                </a:solidFill>
                <a:highlight>
                  <a:srgbClr val="FFFF00"/>
                </a:highlight>
              </a:rPr>
              <a:t>Navigation sur le site en ligne pour montrer les tendances (quelques exemples)</a:t>
            </a:r>
            <a:endParaRPr lang="en-US"/>
          </a:p>
          <a:p>
            <a:pPr>
              <a:spcBef>
                <a:spcPts val="1200"/>
              </a:spcBef>
            </a:pPr>
            <a:r>
              <a:rPr lang="fr-BE">
                <a:solidFill>
                  <a:srgbClr val="002060"/>
                </a:solidFill>
                <a:highlight>
                  <a:srgbClr val="FFFF00"/>
                </a:highlight>
              </a:rPr>
              <a:t>Conclusions de la mise à jour </a:t>
            </a:r>
            <a:endParaRPr lang="fr-BE"/>
          </a:p>
          <a:p>
            <a:pPr>
              <a:spcBef>
                <a:spcPts val="1200"/>
              </a:spcBef>
            </a:pPr>
            <a:r>
              <a:rPr lang="fr-BE">
                <a:highlight>
                  <a:srgbClr val="FFFF00"/>
                </a:highlight>
              </a:rPr>
              <a:t>! Si objectifs chiffrés sont modifiés, nécessité de recalculer les tendances des indicateurs par rapport à ces nouvelles références </a:t>
            </a:r>
            <a:endParaRPr lang="en-US"/>
          </a:p>
        </p:txBody>
      </p:sp>
      <p:sp>
        <p:nvSpPr>
          <p:cNvPr id="4" name="Slide Number Placeholder 3">
            <a:extLst>
              <a:ext uri="{FF2B5EF4-FFF2-40B4-BE49-F238E27FC236}">
                <a16:creationId xmlns:a16="http://schemas.microsoft.com/office/drawing/2014/main" id="{5DA5F034-AE31-D3DF-01B3-65BFE64B4F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583A7-543A-1347-BD33-3D69FB05A9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583A7-543A-1347-BD33-3D69FB05A9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078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verture 1">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95B99-5379-F0BC-71F1-AD82CF6DBC0C}"/>
              </a:ext>
            </a:extLst>
          </p:cNvPr>
          <p:cNvSpPr>
            <a:spLocks noGrp="1"/>
          </p:cNvSpPr>
          <p:nvPr>
            <p:ph type="ctrTitle"/>
          </p:nvPr>
        </p:nvSpPr>
        <p:spPr>
          <a:xfrm>
            <a:off x="1966587" y="4077054"/>
            <a:ext cx="8640000" cy="2132892"/>
          </a:xfrm>
        </p:spPr>
        <p:txBody>
          <a:bodyPr lIns="0" rIns="0" anchor="t" anchorCtr="0">
            <a:spAutoFit/>
          </a:bodyPr>
          <a:lstStyle>
            <a:lvl1pPr algn="l">
              <a:defRPr sz="7200">
                <a:solidFill>
                  <a:schemeClr val="accent4"/>
                </a:solidFill>
              </a:defRPr>
            </a:lvl1pPr>
          </a:lstStyle>
          <a:p>
            <a:r>
              <a:rPr lang="fr-FR"/>
              <a:t>Modifiez le style du titre</a:t>
            </a:r>
          </a:p>
        </p:txBody>
      </p:sp>
      <p:sp>
        <p:nvSpPr>
          <p:cNvPr id="3" name="Sous-titre 2">
            <a:extLst>
              <a:ext uri="{FF2B5EF4-FFF2-40B4-BE49-F238E27FC236}">
                <a16:creationId xmlns:a16="http://schemas.microsoft.com/office/drawing/2014/main" id="{1C45FC60-7826-6F43-763D-C5ED5D91273C}"/>
              </a:ext>
            </a:extLst>
          </p:cNvPr>
          <p:cNvSpPr>
            <a:spLocks noGrp="1"/>
          </p:cNvSpPr>
          <p:nvPr>
            <p:ph type="subTitle" idx="1"/>
          </p:nvPr>
        </p:nvSpPr>
        <p:spPr>
          <a:xfrm>
            <a:off x="1966587" y="6522662"/>
            <a:ext cx="8640000" cy="1089529"/>
          </a:xfrm>
        </p:spPr>
        <p:txBody>
          <a:bodyPr lIns="0" rIns="0" anchor="t" anchorCtr="0">
            <a:spAutoFit/>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pic>
        <p:nvPicPr>
          <p:cNvPr id="7" name="Image 6" descr="Une image contenant texte, Police, Graphique, graphisme&#10;&#10;Description générée automatiquement">
            <a:extLst>
              <a:ext uri="{FF2B5EF4-FFF2-40B4-BE49-F238E27FC236}">
                <a16:creationId xmlns:a16="http://schemas.microsoft.com/office/drawing/2014/main" id="{07605D0E-827A-583F-A9B9-6AD593841AE5}"/>
              </a:ext>
            </a:extLst>
          </p:cNvPr>
          <p:cNvPicPr>
            <a:picLocks noChangeAspect="1"/>
          </p:cNvPicPr>
          <p:nvPr userDrawn="1"/>
        </p:nvPicPr>
        <p:blipFill>
          <a:blip r:embed="rId2"/>
          <a:stretch>
            <a:fillRect/>
          </a:stretch>
        </p:blipFill>
        <p:spPr>
          <a:xfrm>
            <a:off x="891360" y="1716233"/>
            <a:ext cx="4320000" cy="1470000"/>
          </a:xfrm>
          <a:prstGeom prst="rect">
            <a:avLst/>
          </a:prstGeom>
        </p:spPr>
      </p:pic>
      <p:pic>
        <p:nvPicPr>
          <p:cNvPr id="8" name="Image 7" descr="Une image contenant cercle, capture d’écran, Caractère coloré, Graphique&#10;&#10;Description générée automatiquement">
            <a:extLst>
              <a:ext uri="{FF2B5EF4-FFF2-40B4-BE49-F238E27FC236}">
                <a16:creationId xmlns:a16="http://schemas.microsoft.com/office/drawing/2014/main" id="{45BB1B08-556D-0AB6-8776-64C8925AF984}"/>
              </a:ext>
            </a:extLst>
          </p:cNvPr>
          <p:cNvPicPr>
            <a:picLocks noChangeAspect="1"/>
          </p:cNvPicPr>
          <p:nvPr userDrawn="1"/>
        </p:nvPicPr>
        <p:blipFill>
          <a:blip r:embed="rId3"/>
          <a:stretch>
            <a:fillRect/>
          </a:stretch>
        </p:blipFill>
        <p:spPr>
          <a:xfrm>
            <a:off x="11521322" y="1716233"/>
            <a:ext cx="10278093" cy="10287000"/>
          </a:xfrm>
          <a:prstGeom prst="rect">
            <a:avLst/>
          </a:prstGeom>
        </p:spPr>
      </p:pic>
    </p:spTree>
    <p:extLst>
      <p:ext uri="{BB962C8B-B14F-4D97-AF65-F5344CB8AC3E}">
        <p14:creationId xmlns:p14="http://schemas.microsoft.com/office/powerpoint/2010/main" val="346705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2 colonnes avec tit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87377-AA58-4D41-C84C-B26A6847061B}"/>
              </a:ext>
            </a:extLst>
          </p:cNvPr>
          <p:cNvSpPr>
            <a:spLocks noGrp="1"/>
          </p:cNvSpPr>
          <p:nvPr>
            <p:ph type="title"/>
          </p:nvPr>
        </p:nvSpPr>
        <p:spPr>
          <a:xfrm>
            <a:off x="1259682" y="547688"/>
            <a:ext cx="15773400" cy="198834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E3204EA-D2D1-B38F-E610-EE3A0675D18D}"/>
              </a:ext>
            </a:extLst>
          </p:cNvPr>
          <p:cNvSpPr>
            <a:spLocks noGrp="1"/>
          </p:cNvSpPr>
          <p:nvPr>
            <p:ph type="body" idx="1"/>
          </p:nvPr>
        </p:nvSpPr>
        <p:spPr>
          <a:xfrm>
            <a:off x="1259683" y="2521745"/>
            <a:ext cx="7736681" cy="1235868"/>
          </a:xfrm>
        </p:spPr>
        <p:txBody>
          <a:bodyPr anchor="b"/>
          <a:lstStyle>
            <a:lvl1pPr marL="0" indent="0">
              <a:buNone/>
              <a:defRPr sz="3600" b="1">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C05385-FB08-4DF0-49AE-6490AFE12600}"/>
              </a:ext>
            </a:extLst>
          </p:cNvPr>
          <p:cNvSpPr>
            <a:spLocks noGrp="1"/>
          </p:cNvSpPr>
          <p:nvPr>
            <p:ph sz="half" idx="2"/>
          </p:nvPr>
        </p:nvSpPr>
        <p:spPr>
          <a:xfrm>
            <a:off x="1259683" y="3757613"/>
            <a:ext cx="7736681" cy="5033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9680A7-E1FB-3480-69D3-305337828F1C}"/>
              </a:ext>
            </a:extLst>
          </p:cNvPr>
          <p:cNvSpPr>
            <a:spLocks noGrp="1"/>
          </p:cNvSpPr>
          <p:nvPr>
            <p:ph type="body" sz="quarter" idx="3"/>
          </p:nvPr>
        </p:nvSpPr>
        <p:spPr>
          <a:xfrm>
            <a:off x="9258300" y="2521745"/>
            <a:ext cx="7774782" cy="1235868"/>
          </a:xfrm>
        </p:spPr>
        <p:txBody>
          <a:bodyPr anchor="b"/>
          <a:lstStyle>
            <a:lvl1pPr marL="0" indent="0">
              <a:buNone/>
              <a:defRPr sz="3600" b="1">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BF5072-1E2F-EDFE-758D-B822C259BE7F}"/>
              </a:ext>
            </a:extLst>
          </p:cNvPr>
          <p:cNvSpPr>
            <a:spLocks noGrp="1"/>
          </p:cNvSpPr>
          <p:nvPr>
            <p:ph sz="quarter" idx="4"/>
          </p:nvPr>
        </p:nvSpPr>
        <p:spPr>
          <a:xfrm>
            <a:off x="9258300" y="3757613"/>
            <a:ext cx="7774782" cy="5033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a:extLst>
              <a:ext uri="{FF2B5EF4-FFF2-40B4-BE49-F238E27FC236}">
                <a16:creationId xmlns:a16="http://schemas.microsoft.com/office/drawing/2014/main" id="{43326CD1-33F5-E44B-B726-797FDB2D8B01}"/>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10" name="Image 9" descr="Une image contenant Graphique, graphisme, texte, Police&#10;&#10;Description générée automatiquement">
            <a:extLst>
              <a:ext uri="{FF2B5EF4-FFF2-40B4-BE49-F238E27FC236}">
                <a16:creationId xmlns:a16="http://schemas.microsoft.com/office/drawing/2014/main" id="{C6281FB3-751A-3272-79B5-601B5FA2A93D}"/>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314502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1AADFB-ED1A-E66E-5107-2441828BF48B}"/>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342B4AFF-9C4E-7AE9-71F6-CBEFF3F221E5}"/>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6" name="Image 5" descr="Une image contenant Graphique, graphisme, texte, Police&#10;&#10;Description générée automatiquement">
            <a:extLst>
              <a:ext uri="{FF2B5EF4-FFF2-40B4-BE49-F238E27FC236}">
                <a16:creationId xmlns:a16="http://schemas.microsoft.com/office/drawing/2014/main" id="{924758A8-3CE1-30FE-0116-819331124579}"/>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859895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5949585-2828-9F8A-BD60-E0ED278CE21B}"/>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5" name="Image 4" descr="Une image contenant Graphique, graphisme, texte, Police&#10;&#10;Description générée automatiquement">
            <a:extLst>
              <a:ext uri="{FF2B5EF4-FFF2-40B4-BE49-F238E27FC236}">
                <a16:creationId xmlns:a16="http://schemas.microsoft.com/office/drawing/2014/main" id="{0D0F1B96-1AF3-A408-B3EC-5B860D2E3CE1}"/>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264004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2BCC7-065D-EEA0-7C01-F29962A3C6AB}"/>
              </a:ext>
            </a:extLst>
          </p:cNvPr>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du contenu 2">
            <a:extLst>
              <a:ext uri="{FF2B5EF4-FFF2-40B4-BE49-F238E27FC236}">
                <a16:creationId xmlns:a16="http://schemas.microsoft.com/office/drawing/2014/main" id="{2E29A08F-498A-0028-EFFC-64D4224A3B7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7EF6072-340F-39AE-4BD7-F82CFB4B04E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F0304B5F-6C34-BE35-7996-3D7F8073F4EE}"/>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E412D907-982B-37B7-5E47-E312F612EB60}"/>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1821234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F05E9-51D2-E53C-8723-128E54BD0BC1}"/>
              </a:ext>
            </a:extLst>
          </p:cNvPr>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pour une image  2">
            <a:extLst>
              <a:ext uri="{FF2B5EF4-FFF2-40B4-BE49-F238E27FC236}">
                <a16:creationId xmlns:a16="http://schemas.microsoft.com/office/drawing/2014/main" id="{74D8D2D3-1BD9-3601-E631-CA8273C2FAC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Espace réservé du texte 3">
            <a:extLst>
              <a:ext uri="{FF2B5EF4-FFF2-40B4-BE49-F238E27FC236}">
                <a16:creationId xmlns:a16="http://schemas.microsoft.com/office/drawing/2014/main" id="{C21A92AC-A3B9-2D3F-B661-C736D8964B6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6800F96F-2FFF-4FCA-120A-09E75DAA1812}"/>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C0A38030-1ABD-6086-225F-0A96ACA520ED}"/>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2660563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ion 1">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930678-4C22-A1F4-0BD3-77DB0FEE4617}"/>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F6DB32E9-A5B3-572A-C11E-6625D2419D76}"/>
              </a:ext>
            </a:extLst>
          </p:cNvPr>
          <p:cNvSpPr>
            <a:spLocks noGrp="1"/>
          </p:cNvSpPr>
          <p:nvPr>
            <p:ph idx="1"/>
          </p:nvPr>
        </p:nvSpPr>
        <p:spPr>
          <a:xfrm>
            <a:off x="8100000" y="3170587"/>
            <a:ext cx="8640000" cy="1468094"/>
          </a:xfrm>
        </p:spPr>
        <p:txBody>
          <a:bodyPr rIns="90000">
            <a:spAutoFit/>
          </a:bodyPr>
          <a:lstStyle>
            <a:lvl1pPr marL="0" indent="0" algn="l">
              <a:buNone/>
              <a:defRPr sz="4800" i="1">
                <a:solidFill>
                  <a:schemeClr val="bg2"/>
                </a:solidFill>
              </a:defRPr>
            </a:lvl1pPr>
            <a:lvl2pPr marL="685800" indent="0" algn="l">
              <a:buNone/>
              <a:defRPr>
                <a:solidFill>
                  <a:schemeClr val="bg2"/>
                </a:solidFill>
              </a:defRPr>
            </a:lvl2pPr>
            <a:lvl3pPr marL="1371600" indent="0" algn="l">
              <a:buNone/>
              <a:defRPr>
                <a:solidFill>
                  <a:schemeClr val="bg2"/>
                </a:solidFill>
              </a:defRPr>
            </a:lvl3pPr>
            <a:lvl4pPr marL="2057400" indent="0" algn="l">
              <a:buNone/>
              <a:defRPr>
                <a:solidFill>
                  <a:schemeClr val="bg2"/>
                </a:solidFill>
              </a:defRPr>
            </a:lvl4pPr>
            <a:lvl5pPr marL="2743200" indent="0" algn="l">
              <a:buNone/>
              <a:defRPr>
                <a:solidFill>
                  <a:schemeClr val="bg2"/>
                </a:solidFill>
              </a:defRPr>
            </a:lvl5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4E97796F-3C6E-E388-72F0-645F2DD89325}"/>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7" name="Image 6" descr="Une image contenant Graphique, graphisme, texte, Police&#10;&#10;Description générée automatiquement">
            <a:extLst>
              <a:ext uri="{FF2B5EF4-FFF2-40B4-BE49-F238E27FC236}">
                <a16:creationId xmlns:a16="http://schemas.microsoft.com/office/drawing/2014/main" id="{92DFEEE7-F2BC-9757-98E9-8950E1B1954F}"/>
              </a:ext>
            </a:extLst>
          </p:cNvPr>
          <p:cNvPicPr>
            <a:picLocks noChangeAspect="1"/>
          </p:cNvPicPr>
          <p:nvPr userDrawn="1"/>
        </p:nvPicPr>
        <p:blipFill>
          <a:blip r:embed="rId2"/>
          <a:stretch>
            <a:fillRect/>
          </a:stretch>
        </p:blipFill>
        <p:spPr>
          <a:xfrm>
            <a:off x="608610" y="9072000"/>
            <a:ext cx="2376000" cy="810000"/>
          </a:xfrm>
          <a:prstGeom prst="rect">
            <a:avLst/>
          </a:prstGeom>
        </p:spPr>
      </p:pic>
      <p:pic>
        <p:nvPicPr>
          <p:cNvPr id="5" name="Image 4" descr="Une image contenant cercle, capture d’écran, Symétrie, art&#10;&#10;Description générée automatiquement">
            <a:extLst>
              <a:ext uri="{FF2B5EF4-FFF2-40B4-BE49-F238E27FC236}">
                <a16:creationId xmlns:a16="http://schemas.microsoft.com/office/drawing/2014/main" id="{65BBF53D-7276-A943-3F02-A73C6BC61802}"/>
              </a:ext>
            </a:extLst>
          </p:cNvPr>
          <p:cNvPicPr>
            <a:picLocks noChangeAspect="1"/>
          </p:cNvPicPr>
          <p:nvPr userDrawn="1"/>
        </p:nvPicPr>
        <p:blipFill>
          <a:blip r:embed="rId3"/>
          <a:stretch>
            <a:fillRect/>
          </a:stretch>
        </p:blipFill>
        <p:spPr>
          <a:xfrm>
            <a:off x="-525390" y="855896"/>
            <a:ext cx="7020000" cy="7059812"/>
          </a:xfrm>
          <a:prstGeom prst="rect">
            <a:avLst/>
          </a:prstGeom>
        </p:spPr>
      </p:pic>
      <p:sp>
        <p:nvSpPr>
          <p:cNvPr id="8" name="Espace réservé du contenu 2">
            <a:extLst>
              <a:ext uri="{FF2B5EF4-FFF2-40B4-BE49-F238E27FC236}">
                <a16:creationId xmlns:a16="http://schemas.microsoft.com/office/drawing/2014/main" id="{985EEC22-CF16-B2D1-6278-F02F4D9BACAE}"/>
              </a:ext>
            </a:extLst>
          </p:cNvPr>
          <p:cNvSpPr>
            <a:spLocks noGrp="1"/>
          </p:cNvSpPr>
          <p:nvPr>
            <p:ph idx="13" hasCustomPrompt="1"/>
          </p:nvPr>
        </p:nvSpPr>
        <p:spPr>
          <a:xfrm>
            <a:off x="8100000" y="5036463"/>
            <a:ext cx="8640000" cy="466281"/>
          </a:xfrm>
        </p:spPr>
        <p:txBody>
          <a:bodyPr rIns="90000">
            <a:spAutoFit/>
          </a:bodyPr>
          <a:lstStyle>
            <a:lvl1pPr marL="0" indent="0" algn="r">
              <a:buNone/>
              <a:defRPr sz="2700" i="0">
                <a:solidFill>
                  <a:schemeClr val="accent1"/>
                </a:solidFill>
              </a:defRPr>
            </a:lvl1pPr>
            <a:lvl2pPr marL="685800" indent="0" algn="l">
              <a:buNone/>
              <a:defRPr>
                <a:solidFill>
                  <a:schemeClr val="bg2"/>
                </a:solidFill>
              </a:defRPr>
            </a:lvl2pPr>
            <a:lvl3pPr marL="1371600" indent="0" algn="l">
              <a:buNone/>
              <a:defRPr>
                <a:solidFill>
                  <a:schemeClr val="bg2"/>
                </a:solidFill>
              </a:defRPr>
            </a:lvl3pPr>
            <a:lvl4pPr marL="2057400" indent="0" algn="l">
              <a:buNone/>
              <a:defRPr>
                <a:solidFill>
                  <a:schemeClr val="bg2"/>
                </a:solidFill>
              </a:defRPr>
            </a:lvl4pPr>
            <a:lvl5pPr marL="2743200" indent="0" algn="l">
              <a:buNone/>
              <a:defRPr>
                <a:solidFill>
                  <a:schemeClr val="bg2"/>
                </a:solidFill>
              </a:defRPr>
            </a:lvl5pPr>
          </a:lstStyle>
          <a:p>
            <a:pPr lvl="0"/>
            <a:r>
              <a:rPr lang="fr-FR"/>
              <a:t>Nom de l’auteur</a:t>
            </a:r>
          </a:p>
        </p:txBody>
      </p:sp>
    </p:spTree>
    <p:extLst>
      <p:ext uri="{BB962C8B-B14F-4D97-AF65-F5344CB8AC3E}">
        <p14:creationId xmlns:p14="http://schemas.microsoft.com/office/powerpoint/2010/main" val="422705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ion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930678-4C22-A1F4-0BD3-77DB0FEE4617}"/>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F6DB32E9-A5B3-572A-C11E-6625D2419D76}"/>
              </a:ext>
            </a:extLst>
          </p:cNvPr>
          <p:cNvSpPr>
            <a:spLocks noGrp="1"/>
          </p:cNvSpPr>
          <p:nvPr>
            <p:ph idx="1"/>
          </p:nvPr>
        </p:nvSpPr>
        <p:spPr>
          <a:xfrm>
            <a:off x="8100000" y="3170587"/>
            <a:ext cx="8640000" cy="1468094"/>
          </a:xfrm>
        </p:spPr>
        <p:txBody>
          <a:bodyPr rIns="90000">
            <a:spAutoFit/>
          </a:bodyPr>
          <a:lstStyle>
            <a:lvl1pPr marL="0" indent="0" algn="l">
              <a:buNone/>
              <a:defRPr sz="4800" i="1">
                <a:solidFill>
                  <a:schemeClr val="bg2"/>
                </a:solidFill>
              </a:defRPr>
            </a:lvl1pPr>
            <a:lvl2pPr marL="685800" indent="0" algn="l">
              <a:buNone/>
              <a:defRPr>
                <a:solidFill>
                  <a:schemeClr val="bg2"/>
                </a:solidFill>
              </a:defRPr>
            </a:lvl2pPr>
            <a:lvl3pPr marL="1371600" indent="0" algn="l">
              <a:buNone/>
              <a:defRPr>
                <a:solidFill>
                  <a:schemeClr val="bg2"/>
                </a:solidFill>
              </a:defRPr>
            </a:lvl3pPr>
            <a:lvl4pPr marL="2057400" indent="0" algn="l">
              <a:buNone/>
              <a:defRPr>
                <a:solidFill>
                  <a:schemeClr val="bg2"/>
                </a:solidFill>
              </a:defRPr>
            </a:lvl4pPr>
            <a:lvl5pPr marL="2743200" indent="0" algn="l">
              <a:buNone/>
              <a:defRPr>
                <a:solidFill>
                  <a:schemeClr val="bg2"/>
                </a:solidFill>
              </a:defRPr>
            </a:lvl5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4E97796F-3C6E-E388-72F0-645F2DD89325}"/>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7" name="Image 6" descr="Une image contenant Graphique, graphisme, texte, Police&#10;&#10;Description générée automatiquement">
            <a:extLst>
              <a:ext uri="{FF2B5EF4-FFF2-40B4-BE49-F238E27FC236}">
                <a16:creationId xmlns:a16="http://schemas.microsoft.com/office/drawing/2014/main" id="{92DFEEE7-F2BC-9757-98E9-8950E1B1954F}"/>
              </a:ext>
            </a:extLst>
          </p:cNvPr>
          <p:cNvPicPr>
            <a:picLocks noChangeAspect="1"/>
          </p:cNvPicPr>
          <p:nvPr userDrawn="1"/>
        </p:nvPicPr>
        <p:blipFill>
          <a:blip r:embed="rId2"/>
          <a:stretch>
            <a:fillRect/>
          </a:stretch>
        </p:blipFill>
        <p:spPr>
          <a:xfrm>
            <a:off x="608610" y="9072000"/>
            <a:ext cx="2376000" cy="810000"/>
          </a:xfrm>
          <a:prstGeom prst="rect">
            <a:avLst/>
          </a:prstGeom>
        </p:spPr>
      </p:pic>
      <p:sp>
        <p:nvSpPr>
          <p:cNvPr id="8" name="Espace réservé du contenu 2">
            <a:extLst>
              <a:ext uri="{FF2B5EF4-FFF2-40B4-BE49-F238E27FC236}">
                <a16:creationId xmlns:a16="http://schemas.microsoft.com/office/drawing/2014/main" id="{985EEC22-CF16-B2D1-6278-F02F4D9BACAE}"/>
              </a:ext>
            </a:extLst>
          </p:cNvPr>
          <p:cNvSpPr>
            <a:spLocks noGrp="1"/>
          </p:cNvSpPr>
          <p:nvPr>
            <p:ph idx="13" hasCustomPrompt="1"/>
          </p:nvPr>
        </p:nvSpPr>
        <p:spPr>
          <a:xfrm>
            <a:off x="8100000" y="5036463"/>
            <a:ext cx="8640000" cy="466281"/>
          </a:xfrm>
        </p:spPr>
        <p:txBody>
          <a:bodyPr rIns="90000">
            <a:spAutoFit/>
          </a:bodyPr>
          <a:lstStyle>
            <a:lvl1pPr marL="0" indent="0" algn="r">
              <a:buNone/>
              <a:defRPr sz="2700" i="0">
                <a:solidFill>
                  <a:schemeClr val="accent4"/>
                </a:solidFill>
              </a:defRPr>
            </a:lvl1pPr>
            <a:lvl2pPr marL="685800" indent="0" algn="l">
              <a:buNone/>
              <a:defRPr>
                <a:solidFill>
                  <a:schemeClr val="bg2"/>
                </a:solidFill>
              </a:defRPr>
            </a:lvl2pPr>
            <a:lvl3pPr marL="1371600" indent="0" algn="l">
              <a:buNone/>
              <a:defRPr>
                <a:solidFill>
                  <a:schemeClr val="bg2"/>
                </a:solidFill>
              </a:defRPr>
            </a:lvl3pPr>
            <a:lvl4pPr marL="2057400" indent="0" algn="l">
              <a:buNone/>
              <a:defRPr>
                <a:solidFill>
                  <a:schemeClr val="bg2"/>
                </a:solidFill>
              </a:defRPr>
            </a:lvl4pPr>
            <a:lvl5pPr marL="2743200" indent="0" algn="l">
              <a:buNone/>
              <a:defRPr>
                <a:solidFill>
                  <a:schemeClr val="bg2"/>
                </a:solidFill>
              </a:defRPr>
            </a:lvl5pPr>
          </a:lstStyle>
          <a:p>
            <a:pPr lvl="0"/>
            <a:r>
              <a:rPr lang="fr-FR"/>
              <a:t>Nom de l’auteur</a:t>
            </a:r>
          </a:p>
        </p:txBody>
      </p:sp>
      <p:pic>
        <p:nvPicPr>
          <p:cNvPr id="2" name="Image 1" descr="Une image contenant cercle, capture d’écran, Symétrie, art&#10;&#10;Description générée automatiquement">
            <a:extLst>
              <a:ext uri="{FF2B5EF4-FFF2-40B4-BE49-F238E27FC236}">
                <a16:creationId xmlns:a16="http://schemas.microsoft.com/office/drawing/2014/main" id="{9F87A0CA-EFCC-9500-A999-378390454435}"/>
              </a:ext>
            </a:extLst>
          </p:cNvPr>
          <p:cNvPicPr>
            <a:picLocks noChangeAspect="1"/>
          </p:cNvPicPr>
          <p:nvPr userDrawn="1"/>
        </p:nvPicPr>
        <p:blipFill>
          <a:blip r:embed="rId3"/>
          <a:stretch>
            <a:fillRect/>
          </a:stretch>
        </p:blipFill>
        <p:spPr>
          <a:xfrm>
            <a:off x="-525390" y="855895"/>
            <a:ext cx="7020000" cy="7059812"/>
          </a:xfrm>
          <a:prstGeom prst="rect">
            <a:avLst/>
          </a:prstGeom>
        </p:spPr>
      </p:pic>
    </p:spTree>
    <p:extLst>
      <p:ext uri="{BB962C8B-B14F-4D97-AF65-F5344CB8AC3E}">
        <p14:creationId xmlns:p14="http://schemas.microsoft.com/office/powerpoint/2010/main" val="178492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pic>
        <p:nvPicPr>
          <p:cNvPr id="8" name="Image 7" descr="Une image contenant cercle, capture d’écran, Caractère coloré, Graphique&#10;&#10;Description générée automatiquement">
            <a:extLst>
              <a:ext uri="{FF2B5EF4-FFF2-40B4-BE49-F238E27FC236}">
                <a16:creationId xmlns:a16="http://schemas.microsoft.com/office/drawing/2014/main" id="{45BB1B08-556D-0AB6-8776-64C8925AF984}"/>
              </a:ext>
            </a:extLst>
          </p:cNvPr>
          <p:cNvPicPr>
            <a:picLocks noChangeAspect="1"/>
          </p:cNvPicPr>
          <p:nvPr userDrawn="1"/>
        </p:nvPicPr>
        <p:blipFill>
          <a:blip r:embed="rId2"/>
          <a:stretch>
            <a:fillRect/>
          </a:stretch>
        </p:blipFill>
        <p:spPr>
          <a:xfrm>
            <a:off x="11521322" y="1716233"/>
            <a:ext cx="10278093" cy="10287000"/>
          </a:xfrm>
          <a:prstGeom prst="rect">
            <a:avLst/>
          </a:prstGeom>
        </p:spPr>
      </p:pic>
      <p:sp>
        <p:nvSpPr>
          <p:cNvPr id="4" name="Rectangle 3">
            <a:extLst>
              <a:ext uri="{FF2B5EF4-FFF2-40B4-BE49-F238E27FC236}">
                <a16:creationId xmlns:a16="http://schemas.microsoft.com/office/drawing/2014/main" id="{90D13493-10F5-E8E9-8ABC-8BCB2B461C00}"/>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5" name="Image 4" descr="Une image contenant Graphique, graphisme, texte, Police&#10;&#10;Description générée automatiquement">
            <a:extLst>
              <a:ext uri="{FF2B5EF4-FFF2-40B4-BE49-F238E27FC236}">
                <a16:creationId xmlns:a16="http://schemas.microsoft.com/office/drawing/2014/main" id="{5F4AE645-C69E-8B18-2FDC-F48443BDEC96}"/>
              </a:ext>
            </a:extLst>
          </p:cNvPr>
          <p:cNvPicPr>
            <a:picLocks noChangeAspect="1"/>
          </p:cNvPicPr>
          <p:nvPr userDrawn="1"/>
        </p:nvPicPr>
        <p:blipFill>
          <a:blip r:embed="rId3"/>
          <a:stretch>
            <a:fillRect/>
          </a:stretch>
        </p:blipFill>
        <p:spPr>
          <a:xfrm>
            <a:off x="608610" y="9072000"/>
            <a:ext cx="2376000" cy="810000"/>
          </a:xfrm>
          <a:prstGeom prst="rect">
            <a:avLst/>
          </a:prstGeom>
        </p:spPr>
      </p:pic>
      <p:sp>
        <p:nvSpPr>
          <p:cNvPr id="6" name="ZoneTexte 5">
            <a:extLst>
              <a:ext uri="{FF2B5EF4-FFF2-40B4-BE49-F238E27FC236}">
                <a16:creationId xmlns:a16="http://schemas.microsoft.com/office/drawing/2014/main" id="{1165AA09-9C2B-126D-28C4-F44D98E681CF}"/>
              </a:ext>
            </a:extLst>
          </p:cNvPr>
          <p:cNvSpPr txBox="1"/>
          <p:nvPr userDrawn="1"/>
        </p:nvSpPr>
        <p:spPr>
          <a:xfrm>
            <a:off x="1308968" y="1716233"/>
            <a:ext cx="2864567" cy="1015663"/>
          </a:xfrm>
          <a:prstGeom prst="rect">
            <a:avLst/>
          </a:prstGeom>
          <a:noFill/>
        </p:spPr>
        <p:txBody>
          <a:bodyPr wrap="none" lIns="0" rIns="0" rtlCol="0">
            <a:spAutoFit/>
          </a:bodyPr>
          <a:lstStyle/>
          <a:p>
            <a:r>
              <a:rPr lang="fr-FR" sz="6000" b="1">
                <a:solidFill>
                  <a:schemeClr val="accent4"/>
                </a:solidFill>
                <a:latin typeface="Arial" panose="020B0604020202020204" pitchFamily="34" charset="0"/>
                <a:cs typeface="Arial" panose="020B0604020202020204" pitchFamily="34" charset="0"/>
              </a:rPr>
              <a:t>Contact</a:t>
            </a:r>
          </a:p>
        </p:txBody>
      </p:sp>
      <p:sp>
        <p:nvSpPr>
          <p:cNvPr id="9" name="ZoneTexte 8">
            <a:extLst>
              <a:ext uri="{FF2B5EF4-FFF2-40B4-BE49-F238E27FC236}">
                <a16:creationId xmlns:a16="http://schemas.microsoft.com/office/drawing/2014/main" id="{25599F08-D895-EEA1-25CA-C6A2B327572C}"/>
              </a:ext>
            </a:extLst>
          </p:cNvPr>
          <p:cNvSpPr txBox="1"/>
          <p:nvPr userDrawn="1"/>
        </p:nvSpPr>
        <p:spPr>
          <a:xfrm>
            <a:off x="1308968" y="3266627"/>
            <a:ext cx="5804987" cy="646331"/>
          </a:xfrm>
          <a:prstGeom prst="rect">
            <a:avLst/>
          </a:prstGeom>
          <a:noFill/>
        </p:spPr>
        <p:txBody>
          <a:bodyPr wrap="none" lIns="0" rIns="0" rtlCol="0">
            <a:spAutoFit/>
          </a:bodyPr>
          <a:lstStyle/>
          <a:p>
            <a:r>
              <a:rPr lang="fr-FR" sz="3600" b="1">
                <a:solidFill>
                  <a:schemeClr val="bg2"/>
                </a:solidFill>
                <a:latin typeface="Arial" panose="020B0604020202020204" pitchFamily="34" charset="0"/>
                <a:cs typeface="Arial" panose="020B0604020202020204" pitchFamily="34" charset="0"/>
              </a:rPr>
              <a:t>Service public de Wallonie</a:t>
            </a:r>
          </a:p>
        </p:txBody>
      </p:sp>
      <p:sp>
        <p:nvSpPr>
          <p:cNvPr id="10" name="ZoneTexte 9">
            <a:extLst>
              <a:ext uri="{FF2B5EF4-FFF2-40B4-BE49-F238E27FC236}">
                <a16:creationId xmlns:a16="http://schemas.microsoft.com/office/drawing/2014/main" id="{4105396F-CF86-2CFB-4A17-94423E1BA6EA}"/>
              </a:ext>
            </a:extLst>
          </p:cNvPr>
          <p:cNvSpPr txBox="1"/>
          <p:nvPr userDrawn="1"/>
        </p:nvSpPr>
        <p:spPr>
          <a:xfrm>
            <a:off x="1308968" y="3995193"/>
            <a:ext cx="6230873" cy="553998"/>
          </a:xfrm>
          <a:prstGeom prst="rect">
            <a:avLst/>
          </a:prstGeom>
          <a:noFill/>
        </p:spPr>
        <p:txBody>
          <a:bodyPr wrap="none" lIns="0" rIns="0" rtlCol="0">
            <a:spAutoFit/>
          </a:bodyPr>
          <a:lstStyle/>
          <a:p>
            <a:r>
              <a:rPr lang="fr-FR" sz="3000" b="0">
                <a:solidFill>
                  <a:schemeClr val="bg2"/>
                </a:solidFill>
                <a:latin typeface="Arial" panose="020B0604020202020204" pitchFamily="34" charset="0"/>
                <a:cs typeface="Arial" panose="020B0604020202020204" pitchFamily="34" charset="0"/>
              </a:rPr>
              <a:t>Direction du Développement durable</a:t>
            </a:r>
          </a:p>
        </p:txBody>
      </p:sp>
      <p:sp>
        <p:nvSpPr>
          <p:cNvPr id="11" name="ZoneTexte 10">
            <a:extLst>
              <a:ext uri="{FF2B5EF4-FFF2-40B4-BE49-F238E27FC236}">
                <a16:creationId xmlns:a16="http://schemas.microsoft.com/office/drawing/2014/main" id="{7043DFE5-3F19-2D83-669D-5C8212EFE695}"/>
              </a:ext>
            </a:extLst>
          </p:cNvPr>
          <p:cNvSpPr txBox="1"/>
          <p:nvPr userDrawn="1"/>
        </p:nvSpPr>
        <p:spPr>
          <a:xfrm>
            <a:off x="1996019" y="4970708"/>
            <a:ext cx="7412949" cy="1685846"/>
          </a:xfrm>
          <a:prstGeom prst="rect">
            <a:avLst/>
          </a:prstGeom>
          <a:noFill/>
        </p:spPr>
        <p:txBody>
          <a:bodyPr wrap="square" lIns="0" rIns="0" rtlCol="0">
            <a:spAutoFit/>
          </a:bodyPr>
          <a:lstStyle/>
          <a:p>
            <a:pPr>
              <a:lnSpc>
                <a:spcPct val="150000"/>
              </a:lnSpc>
            </a:pPr>
            <a:r>
              <a:rPr lang="fr-FR" sz="2400" b="0">
                <a:solidFill>
                  <a:schemeClr val="bg2"/>
                </a:solidFill>
                <a:latin typeface="Arial" panose="020B0604020202020204" pitchFamily="34" charset="0"/>
                <a:cs typeface="Arial" panose="020B0604020202020204" pitchFamily="34" charset="0"/>
              </a:rPr>
              <a:t>Developpement.durable@spw.wallonie.be</a:t>
            </a:r>
          </a:p>
          <a:p>
            <a:pPr>
              <a:lnSpc>
                <a:spcPct val="150000"/>
              </a:lnSpc>
            </a:pPr>
            <a:r>
              <a:rPr lang="fr-FR" sz="2400" b="0">
                <a:solidFill>
                  <a:schemeClr val="bg2"/>
                </a:solidFill>
                <a:latin typeface="Arial" panose="020B0604020202020204" pitchFamily="34" charset="0"/>
                <a:cs typeface="Arial" panose="020B0604020202020204" pitchFamily="34" charset="0"/>
              </a:rPr>
              <a:t>081/32.15.71</a:t>
            </a:r>
          </a:p>
          <a:p>
            <a:pPr>
              <a:lnSpc>
                <a:spcPct val="150000"/>
              </a:lnSpc>
            </a:pPr>
            <a:r>
              <a:rPr lang="fr-FR" sz="2400" b="0" err="1">
                <a:solidFill>
                  <a:schemeClr val="bg2"/>
                </a:solidFill>
                <a:latin typeface="Arial" panose="020B0604020202020204" pitchFamily="34" charset="0"/>
                <a:cs typeface="Arial" panose="020B0604020202020204" pitchFamily="34" charset="0"/>
              </a:rPr>
              <a:t>Developpementdurable.walloinie.be</a:t>
            </a:r>
            <a:endParaRPr lang="fr-FR" sz="2400" b="0">
              <a:solidFill>
                <a:schemeClr val="bg2"/>
              </a:solidFill>
              <a:latin typeface="Arial" panose="020B0604020202020204" pitchFamily="34" charset="0"/>
              <a:cs typeface="Arial" panose="020B0604020202020204" pitchFamily="34" charset="0"/>
            </a:endParaRPr>
          </a:p>
        </p:txBody>
      </p:sp>
      <p:pic>
        <p:nvPicPr>
          <p:cNvPr id="12" name="Image 11" descr="Une image contenant jaune, ligne, Caractère coloré&#10;&#10;Description générée automatiquement">
            <a:extLst>
              <a:ext uri="{FF2B5EF4-FFF2-40B4-BE49-F238E27FC236}">
                <a16:creationId xmlns:a16="http://schemas.microsoft.com/office/drawing/2014/main" id="{020EF6C0-07FE-7F1F-0B91-CD2EC7A02BDE}"/>
              </a:ext>
            </a:extLst>
          </p:cNvPr>
          <p:cNvPicPr>
            <a:picLocks noChangeAspect="1"/>
          </p:cNvPicPr>
          <p:nvPr userDrawn="1"/>
        </p:nvPicPr>
        <p:blipFill>
          <a:blip r:embed="rId4"/>
          <a:stretch>
            <a:fillRect/>
          </a:stretch>
        </p:blipFill>
        <p:spPr>
          <a:xfrm>
            <a:off x="1308968" y="5170634"/>
            <a:ext cx="375653" cy="270000"/>
          </a:xfrm>
          <a:prstGeom prst="rect">
            <a:avLst/>
          </a:prstGeom>
        </p:spPr>
      </p:pic>
      <p:pic>
        <p:nvPicPr>
          <p:cNvPr id="13" name="Image 12" descr="Une image contenant jaune, cercle, Symétrie, symbole&#10;&#10;Description générée automatiquement">
            <a:extLst>
              <a:ext uri="{FF2B5EF4-FFF2-40B4-BE49-F238E27FC236}">
                <a16:creationId xmlns:a16="http://schemas.microsoft.com/office/drawing/2014/main" id="{672DB52C-AA41-EB9A-C1F3-D496A6951389}"/>
              </a:ext>
            </a:extLst>
          </p:cNvPr>
          <p:cNvPicPr>
            <a:picLocks noChangeAspect="1"/>
          </p:cNvPicPr>
          <p:nvPr userDrawn="1"/>
        </p:nvPicPr>
        <p:blipFill>
          <a:blip r:embed="rId5"/>
          <a:stretch>
            <a:fillRect/>
          </a:stretch>
        </p:blipFill>
        <p:spPr>
          <a:xfrm>
            <a:off x="1333088" y="6273306"/>
            <a:ext cx="327411" cy="324000"/>
          </a:xfrm>
          <a:prstGeom prst="rect">
            <a:avLst/>
          </a:prstGeom>
        </p:spPr>
      </p:pic>
      <p:pic>
        <p:nvPicPr>
          <p:cNvPr id="14" name="Image 13" descr="Une image contenant clipart, symbole, Graphique, conception&#10;&#10;Description générée automatiquement">
            <a:extLst>
              <a:ext uri="{FF2B5EF4-FFF2-40B4-BE49-F238E27FC236}">
                <a16:creationId xmlns:a16="http://schemas.microsoft.com/office/drawing/2014/main" id="{C4943DAB-1385-320D-FA26-1046FE72F509}"/>
              </a:ext>
            </a:extLst>
          </p:cNvPr>
          <p:cNvPicPr>
            <a:picLocks noChangeAspect="1"/>
          </p:cNvPicPr>
          <p:nvPr userDrawn="1"/>
        </p:nvPicPr>
        <p:blipFill>
          <a:blip r:embed="rId6"/>
          <a:stretch>
            <a:fillRect/>
          </a:stretch>
        </p:blipFill>
        <p:spPr>
          <a:xfrm>
            <a:off x="1334793" y="5710634"/>
            <a:ext cx="324000" cy="324000"/>
          </a:xfrm>
          <a:prstGeom prst="rect">
            <a:avLst/>
          </a:prstGeom>
        </p:spPr>
      </p:pic>
      <p:sp>
        <p:nvSpPr>
          <p:cNvPr id="15" name="Espace réservé du numéro de diapositive 5">
            <a:extLst>
              <a:ext uri="{FF2B5EF4-FFF2-40B4-BE49-F238E27FC236}">
                <a16:creationId xmlns:a16="http://schemas.microsoft.com/office/drawing/2014/main" id="{853C3D57-ACF5-2B50-F8C9-244C1CBA0DE2}"/>
              </a:ext>
            </a:extLst>
          </p:cNvPr>
          <p:cNvSpPr>
            <a:spLocks noGrp="1"/>
          </p:cNvSpPr>
          <p:nvPr>
            <p:ph type="sldNum" sz="quarter" idx="12"/>
          </p:nvPr>
        </p:nvSpPr>
        <p:spPr>
          <a:xfrm>
            <a:off x="16470000" y="9180000"/>
            <a:ext cx="1080000" cy="540000"/>
          </a:xfrm>
        </p:spPr>
        <p:txBody>
          <a:bodyPr/>
          <a:lstStyle/>
          <a:p>
            <a:fld id="{AFDF281A-935E-8F45-9C45-5CF05A81FD18}" type="slidenum">
              <a:rPr lang="fr-FR" smtClean="0"/>
              <a:t>‹N°›</a:t>
            </a:fld>
            <a:endParaRPr lang="fr-FR"/>
          </a:p>
        </p:txBody>
      </p:sp>
    </p:spTree>
    <p:extLst>
      <p:ext uri="{BB962C8B-B14F-4D97-AF65-F5344CB8AC3E}">
        <p14:creationId xmlns:p14="http://schemas.microsoft.com/office/powerpoint/2010/main" val="599294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Titre 3"/>
          <p:cNvSpPr>
            <a:spLocks noGrp="1"/>
          </p:cNvSpPr>
          <p:nvPr>
            <p:ph type="title"/>
          </p:nvPr>
        </p:nvSpPr>
        <p:spPr/>
        <p:txBody>
          <a:bodyPr/>
          <a:lstStyle/>
          <a:p>
            <a:r>
              <a:rPr lang="fr-FR"/>
              <a:t>Cliquez pour modifier le style du titre</a:t>
            </a:r>
            <a:endParaRPr lang="fr-BE"/>
          </a:p>
        </p:txBody>
      </p:sp>
    </p:spTree>
    <p:extLst>
      <p:ext uri="{BB962C8B-B14F-4D97-AF65-F5344CB8AC3E}">
        <p14:creationId xmlns:p14="http://schemas.microsoft.com/office/powerpoint/2010/main" val="797756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_PleinEcra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ED5988A1-EB97-47AF-9D65-CC44A8F8A25B}"/>
              </a:ext>
            </a:extLst>
          </p:cNvPr>
          <p:cNvSpPr>
            <a:spLocks noGrp="1"/>
          </p:cNvSpPr>
          <p:nvPr>
            <p:ph type="pic" sz="quarter" idx="10"/>
          </p:nvPr>
        </p:nvSpPr>
        <p:spPr>
          <a:xfrm>
            <a:off x="0" y="0"/>
            <a:ext cx="18288000" cy="10287000"/>
          </a:xfrm>
        </p:spPr>
        <p:txBody>
          <a:bodyPr/>
          <a:lstStyle/>
          <a:p>
            <a:endParaRPr lang="fr-BE"/>
          </a:p>
        </p:txBody>
      </p:sp>
      <p:sp>
        <p:nvSpPr>
          <p:cNvPr id="4" name="Espace réservé du numéro de diapositive 3">
            <a:extLst>
              <a:ext uri="{FF2B5EF4-FFF2-40B4-BE49-F238E27FC236}">
                <a16:creationId xmlns:a16="http://schemas.microsoft.com/office/drawing/2014/main" id="{62070705-9942-4A8F-BA55-60230F98AC5B}"/>
              </a:ext>
            </a:extLst>
          </p:cNvPr>
          <p:cNvSpPr>
            <a:spLocks noGrp="1"/>
          </p:cNvSpPr>
          <p:nvPr>
            <p:ph type="sldNum" sz="quarter" idx="4"/>
          </p:nvPr>
        </p:nvSpPr>
        <p:spPr>
          <a:xfrm>
            <a:off x="13825635" y="9520529"/>
            <a:ext cx="4114800" cy="547688"/>
          </a:xfrm>
          <a:prstGeom prst="rect">
            <a:avLst/>
          </a:prstGeom>
        </p:spPr>
        <p:txBody>
          <a:bodyPr vert="horz" lIns="91440" tIns="45720" rIns="91440" bIns="45720" rtlCol="0" anchor="ctr"/>
          <a:lstStyle>
            <a:lvl1pPr algn="r">
              <a:defRPr sz="165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62383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verture 2">
    <p:spTree>
      <p:nvGrpSpPr>
        <p:cNvPr id="1" name=""/>
        <p:cNvGrpSpPr/>
        <p:nvPr/>
      </p:nvGrpSpPr>
      <p:grpSpPr>
        <a:xfrm>
          <a:off x="0" y="0"/>
          <a:ext cx="0" cy="0"/>
          <a:chOff x="0" y="0"/>
          <a:chExt cx="0" cy="0"/>
        </a:xfrm>
      </p:grpSpPr>
      <p:pic>
        <p:nvPicPr>
          <p:cNvPr id="11" name="Image 10" descr="Une image contenant plein air, nature, paysage, Forêts de conifères tropicales et subtropicales&#10;&#10;Description générée automatiquement">
            <a:extLst>
              <a:ext uri="{FF2B5EF4-FFF2-40B4-BE49-F238E27FC236}">
                <a16:creationId xmlns:a16="http://schemas.microsoft.com/office/drawing/2014/main" id="{65E7B888-1193-1E6A-768C-D553E42B2637}"/>
              </a:ext>
            </a:extLst>
          </p:cNvPr>
          <p:cNvPicPr>
            <a:picLocks noChangeAspect="1"/>
          </p:cNvPicPr>
          <p:nvPr userDrawn="1"/>
        </p:nvPicPr>
        <p:blipFill>
          <a:blip r:embed="rId2"/>
          <a:stretch>
            <a:fillRect/>
          </a:stretch>
        </p:blipFill>
        <p:spPr>
          <a:xfrm>
            <a:off x="3692" y="0"/>
            <a:ext cx="18280616" cy="10287000"/>
          </a:xfrm>
          <a:prstGeom prst="rect">
            <a:avLst/>
          </a:prstGeom>
        </p:spPr>
      </p:pic>
      <p:sp>
        <p:nvSpPr>
          <p:cNvPr id="9" name="Rectangle 8">
            <a:extLst>
              <a:ext uri="{FF2B5EF4-FFF2-40B4-BE49-F238E27FC236}">
                <a16:creationId xmlns:a16="http://schemas.microsoft.com/office/drawing/2014/main" id="{90B98A41-5764-25AA-0B58-8E3F67FC9576}"/>
              </a:ext>
            </a:extLst>
          </p:cNvPr>
          <p:cNvSpPr/>
          <p:nvPr userDrawn="1"/>
        </p:nvSpPr>
        <p:spPr>
          <a:xfrm>
            <a:off x="0" y="0"/>
            <a:ext cx="9144000" cy="10287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 name="Titre 1">
            <a:extLst>
              <a:ext uri="{FF2B5EF4-FFF2-40B4-BE49-F238E27FC236}">
                <a16:creationId xmlns:a16="http://schemas.microsoft.com/office/drawing/2014/main" id="{EFB95B99-5379-F0BC-71F1-AD82CF6DBC0C}"/>
              </a:ext>
            </a:extLst>
          </p:cNvPr>
          <p:cNvSpPr>
            <a:spLocks noGrp="1"/>
          </p:cNvSpPr>
          <p:nvPr>
            <p:ph type="ctrTitle"/>
          </p:nvPr>
        </p:nvSpPr>
        <p:spPr>
          <a:xfrm>
            <a:off x="1703541" y="4420546"/>
            <a:ext cx="5940000" cy="1634294"/>
          </a:xfrm>
        </p:spPr>
        <p:txBody>
          <a:bodyPr wrap="square" lIns="0" rIns="0" anchor="t" anchorCtr="0">
            <a:spAutoFit/>
          </a:bodyPr>
          <a:lstStyle>
            <a:lvl1pPr algn="l">
              <a:defRPr sz="5400">
                <a:solidFill>
                  <a:schemeClr val="accent4"/>
                </a:solidFill>
              </a:defRPr>
            </a:lvl1pPr>
          </a:lstStyle>
          <a:p>
            <a:r>
              <a:rPr lang="fr-FR"/>
              <a:t>Modifiez le style du titre</a:t>
            </a:r>
          </a:p>
        </p:txBody>
      </p:sp>
      <p:sp>
        <p:nvSpPr>
          <p:cNvPr id="3" name="Sous-titre 2">
            <a:extLst>
              <a:ext uri="{FF2B5EF4-FFF2-40B4-BE49-F238E27FC236}">
                <a16:creationId xmlns:a16="http://schemas.microsoft.com/office/drawing/2014/main" id="{1C45FC60-7826-6F43-763D-C5ED5D91273C}"/>
              </a:ext>
            </a:extLst>
          </p:cNvPr>
          <p:cNvSpPr>
            <a:spLocks noGrp="1"/>
          </p:cNvSpPr>
          <p:nvPr>
            <p:ph type="subTitle" idx="1"/>
          </p:nvPr>
        </p:nvSpPr>
        <p:spPr>
          <a:xfrm>
            <a:off x="1703543" y="6330255"/>
            <a:ext cx="5940000" cy="1089529"/>
          </a:xfrm>
        </p:spPr>
        <p:txBody>
          <a:bodyPr wrap="square" lIns="0" rIns="0" anchor="t" anchorCtr="0">
            <a:spAutoFit/>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pic>
        <p:nvPicPr>
          <p:cNvPr id="8" name="Image 7" descr="Une image contenant cercle, capture d’écran, Caractère coloré, Graphique&#10;&#10;Description générée automatiquement">
            <a:extLst>
              <a:ext uri="{FF2B5EF4-FFF2-40B4-BE49-F238E27FC236}">
                <a16:creationId xmlns:a16="http://schemas.microsoft.com/office/drawing/2014/main" id="{45BB1B08-556D-0AB6-8776-64C8925AF984}"/>
              </a:ext>
            </a:extLst>
          </p:cNvPr>
          <p:cNvPicPr>
            <a:picLocks noChangeAspect="1"/>
          </p:cNvPicPr>
          <p:nvPr userDrawn="1"/>
        </p:nvPicPr>
        <p:blipFill>
          <a:blip r:embed="rId3"/>
          <a:stretch>
            <a:fillRect/>
          </a:stretch>
        </p:blipFill>
        <p:spPr>
          <a:xfrm>
            <a:off x="11521322" y="1716233"/>
            <a:ext cx="10278093" cy="10287000"/>
          </a:xfrm>
          <a:prstGeom prst="rect">
            <a:avLst/>
          </a:prstGeom>
        </p:spPr>
      </p:pic>
      <p:pic>
        <p:nvPicPr>
          <p:cNvPr id="10" name="Image 9" descr="Une image contenant texte, Police, Graphique, graphisme&#10;&#10;Description générée automatiquement">
            <a:extLst>
              <a:ext uri="{FF2B5EF4-FFF2-40B4-BE49-F238E27FC236}">
                <a16:creationId xmlns:a16="http://schemas.microsoft.com/office/drawing/2014/main" id="{A336D9C8-7D82-D8FA-F3CC-2F6780FE9F44}"/>
              </a:ext>
            </a:extLst>
          </p:cNvPr>
          <p:cNvPicPr>
            <a:picLocks noChangeAspect="1"/>
          </p:cNvPicPr>
          <p:nvPr userDrawn="1"/>
        </p:nvPicPr>
        <p:blipFill>
          <a:blip r:embed="rId4"/>
          <a:stretch>
            <a:fillRect/>
          </a:stretch>
        </p:blipFill>
        <p:spPr>
          <a:xfrm>
            <a:off x="809981" y="1947540"/>
            <a:ext cx="3780000" cy="1286250"/>
          </a:xfrm>
          <a:prstGeom prst="rect">
            <a:avLst/>
          </a:prstGeom>
        </p:spPr>
      </p:pic>
    </p:spTree>
    <p:extLst>
      <p:ext uri="{BB962C8B-B14F-4D97-AF65-F5344CB8AC3E}">
        <p14:creationId xmlns:p14="http://schemas.microsoft.com/office/powerpoint/2010/main" val="320391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a:xfrm>
            <a:off x="2806701" y="9715500"/>
            <a:ext cx="3600450" cy="269082"/>
          </a:xfrm>
          <a:prstGeom prst="rect">
            <a:avLst/>
          </a:prstGeom>
        </p:spPr>
        <p:txBody>
          <a:bodyPr/>
          <a:lstStyle/>
          <a:p>
            <a:pPr>
              <a:defRPr/>
            </a:pPr>
            <a:endParaRPr lang="fr-FR"/>
          </a:p>
        </p:txBody>
      </p:sp>
    </p:spTree>
    <p:extLst>
      <p:ext uri="{BB962C8B-B14F-4D97-AF65-F5344CB8AC3E}">
        <p14:creationId xmlns:p14="http://schemas.microsoft.com/office/powerpoint/2010/main" val="2264716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2_Conclusion">
    <p:spTree>
      <p:nvGrpSpPr>
        <p:cNvPr id="1" name=""/>
        <p:cNvGrpSpPr/>
        <p:nvPr/>
      </p:nvGrpSpPr>
      <p:grpSpPr>
        <a:xfrm>
          <a:off x="0" y="0"/>
          <a:ext cx="0" cy="0"/>
          <a:chOff x="0" y="0"/>
          <a:chExt cx="0" cy="0"/>
        </a:xfrm>
      </p:grpSpPr>
      <p:sp>
        <p:nvSpPr>
          <p:cNvPr id="16" name="Espace réservé du numéro de diapositive 5"/>
          <p:cNvSpPr txBox="1">
            <a:spLocks/>
          </p:cNvSpPr>
          <p:nvPr userDrawn="1"/>
        </p:nvSpPr>
        <p:spPr>
          <a:xfrm>
            <a:off x="13140965" y="9024313"/>
            <a:ext cx="4267755" cy="547688"/>
          </a:xfrm>
          <a:prstGeom prst="rect">
            <a:avLst/>
          </a:prstGeom>
        </p:spPr>
        <p:txBody>
          <a:bodyPr vert="horz" lIns="137142" tIns="68571" rIns="137142" bIns="68571" rtlCol="0" anchor="ctr"/>
          <a:lstStyle>
            <a:lvl1pPr algn="r">
              <a:defRPr sz="1000" b="1">
                <a:solidFill>
                  <a:schemeClr val="tx1"/>
                </a:solidFill>
                <a:latin typeface="Century Gothic" pitchFamily="34" charset="0"/>
              </a:defRPr>
            </a:lvl1pPr>
          </a:lstStyle>
          <a:p>
            <a:pPr marL="0" marR="0" lvl="0" indent="0" algn="r" defTabSz="1371464" rtl="0" eaLnBrk="1" fontAlgn="auto" latinLnBrk="0" hangingPunct="1">
              <a:lnSpc>
                <a:spcPct val="100000"/>
              </a:lnSpc>
              <a:spcBef>
                <a:spcPts val="0"/>
              </a:spcBef>
              <a:spcAft>
                <a:spcPts val="0"/>
              </a:spcAft>
              <a:buClrTx/>
              <a:buSzTx/>
              <a:buFontTx/>
              <a:buNone/>
              <a:tabLst/>
              <a:defRPr/>
            </a:pPr>
            <a:fld id="{E23A9613-D848-42DE-98AC-96AF62E64D3F}" type="slidenum">
              <a:rPr kumimoji="0" lang="fr-BE" sz="1500" b="1" i="0" u="none" strike="noStrike" kern="1200" cap="none" spc="0" normalizeH="0" baseline="0" noProof="0" smtClean="0">
                <a:ln>
                  <a:noFill/>
                </a:ln>
                <a:solidFill>
                  <a:schemeClr val="tx1"/>
                </a:solidFill>
                <a:effectLst/>
                <a:uLnTx/>
                <a:uFillTx/>
                <a:latin typeface="Century Gothic" pitchFamily="34" charset="0"/>
                <a:ea typeface="+mn-ea"/>
                <a:cs typeface="+mn-cs"/>
              </a:rPr>
              <a:pPr marL="0" marR="0" lvl="0" indent="0" algn="r" defTabSz="1371464" rtl="0" eaLnBrk="1" fontAlgn="auto" latinLnBrk="0" hangingPunct="1">
                <a:lnSpc>
                  <a:spcPct val="100000"/>
                </a:lnSpc>
                <a:spcBef>
                  <a:spcPts val="0"/>
                </a:spcBef>
                <a:spcAft>
                  <a:spcPts val="0"/>
                </a:spcAft>
                <a:buClrTx/>
                <a:buSzTx/>
                <a:buFontTx/>
                <a:buNone/>
                <a:tabLst/>
                <a:defRPr/>
              </a:pPr>
              <a:t>‹N°›</a:t>
            </a:fld>
            <a:endParaRPr kumimoji="0" lang="fr-BE" sz="1500" b="1" i="0" u="none" strike="noStrike" kern="1200" cap="none" spc="0" normalizeH="0" baseline="0" noProof="0">
              <a:ln>
                <a:noFill/>
              </a:ln>
              <a:solidFill>
                <a:schemeClr val="tx1"/>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07002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uverture 3">
    <p:spTree>
      <p:nvGrpSpPr>
        <p:cNvPr id="1" name=""/>
        <p:cNvGrpSpPr/>
        <p:nvPr/>
      </p:nvGrpSpPr>
      <p:grpSpPr>
        <a:xfrm>
          <a:off x="0" y="0"/>
          <a:ext cx="0" cy="0"/>
          <a:chOff x="0" y="0"/>
          <a:chExt cx="0" cy="0"/>
        </a:xfrm>
      </p:grpSpPr>
      <p:pic>
        <p:nvPicPr>
          <p:cNvPr id="10" name="Image 9" descr="Une image contenant personne, intérieur, table, moulin à vent&#10;&#10;Description générée automatiquement">
            <a:extLst>
              <a:ext uri="{FF2B5EF4-FFF2-40B4-BE49-F238E27FC236}">
                <a16:creationId xmlns:a16="http://schemas.microsoft.com/office/drawing/2014/main" id="{C017C47E-AE52-ECA7-F751-716B5096198E}"/>
              </a:ext>
            </a:extLst>
          </p:cNvPr>
          <p:cNvPicPr>
            <a:picLocks noChangeAspect="1"/>
          </p:cNvPicPr>
          <p:nvPr userDrawn="1"/>
        </p:nvPicPr>
        <p:blipFill>
          <a:blip r:embed="rId2"/>
          <a:stretch>
            <a:fillRect/>
          </a:stretch>
        </p:blipFill>
        <p:spPr>
          <a:xfrm>
            <a:off x="0" y="636"/>
            <a:ext cx="18289137" cy="10286364"/>
          </a:xfrm>
          <a:prstGeom prst="rect">
            <a:avLst/>
          </a:prstGeom>
        </p:spPr>
      </p:pic>
      <p:sp>
        <p:nvSpPr>
          <p:cNvPr id="9" name="Rectangle 8">
            <a:extLst>
              <a:ext uri="{FF2B5EF4-FFF2-40B4-BE49-F238E27FC236}">
                <a16:creationId xmlns:a16="http://schemas.microsoft.com/office/drawing/2014/main" id="{2D40CB12-0428-074E-8E04-FE9C37EABE5D}"/>
              </a:ext>
            </a:extLst>
          </p:cNvPr>
          <p:cNvSpPr/>
          <p:nvPr userDrawn="1"/>
        </p:nvSpPr>
        <p:spPr>
          <a:xfrm>
            <a:off x="0" y="0"/>
            <a:ext cx="18288000" cy="10287000"/>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 name="Titre 1">
            <a:extLst>
              <a:ext uri="{FF2B5EF4-FFF2-40B4-BE49-F238E27FC236}">
                <a16:creationId xmlns:a16="http://schemas.microsoft.com/office/drawing/2014/main" id="{EFB95B99-5379-F0BC-71F1-AD82CF6DBC0C}"/>
              </a:ext>
            </a:extLst>
          </p:cNvPr>
          <p:cNvSpPr>
            <a:spLocks noGrp="1"/>
          </p:cNvSpPr>
          <p:nvPr>
            <p:ph type="ctrTitle"/>
          </p:nvPr>
        </p:nvSpPr>
        <p:spPr>
          <a:xfrm>
            <a:off x="1966587" y="4077054"/>
            <a:ext cx="8640000" cy="2132892"/>
          </a:xfrm>
        </p:spPr>
        <p:txBody>
          <a:bodyPr lIns="0" rIns="0" anchor="t" anchorCtr="0">
            <a:spAutoFit/>
          </a:bodyPr>
          <a:lstStyle>
            <a:lvl1pPr algn="l">
              <a:defRPr sz="7200">
                <a:solidFill>
                  <a:schemeClr val="accent4"/>
                </a:solidFill>
              </a:defRPr>
            </a:lvl1pPr>
          </a:lstStyle>
          <a:p>
            <a:r>
              <a:rPr lang="fr-FR"/>
              <a:t>Modifiez le style du titre</a:t>
            </a:r>
          </a:p>
        </p:txBody>
      </p:sp>
      <p:sp>
        <p:nvSpPr>
          <p:cNvPr id="3" name="Sous-titre 2">
            <a:extLst>
              <a:ext uri="{FF2B5EF4-FFF2-40B4-BE49-F238E27FC236}">
                <a16:creationId xmlns:a16="http://schemas.microsoft.com/office/drawing/2014/main" id="{1C45FC60-7826-6F43-763D-C5ED5D91273C}"/>
              </a:ext>
            </a:extLst>
          </p:cNvPr>
          <p:cNvSpPr>
            <a:spLocks noGrp="1"/>
          </p:cNvSpPr>
          <p:nvPr>
            <p:ph type="subTitle" idx="1"/>
          </p:nvPr>
        </p:nvSpPr>
        <p:spPr>
          <a:xfrm>
            <a:off x="1966587" y="6522662"/>
            <a:ext cx="8640000" cy="1089529"/>
          </a:xfrm>
        </p:spPr>
        <p:txBody>
          <a:bodyPr lIns="0" rIns="0" anchor="t" anchorCtr="0">
            <a:spAutoFit/>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pic>
        <p:nvPicPr>
          <p:cNvPr id="7" name="Image 6" descr="Une image contenant texte, Police, Graphique, graphisme&#10;&#10;Description générée automatiquement">
            <a:extLst>
              <a:ext uri="{FF2B5EF4-FFF2-40B4-BE49-F238E27FC236}">
                <a16:creationId xmlns:a16="http://schemas.microsoft.com/office/drawing/2014/main" id="{07605D0E-827A-583F-A9B9-6AD593841AE5}"/>
              </a:ext>
            </a:extLst>
          </p:cNvPr>
          <p:cNvPicPr>
            <a:picLocks noChangeAspect="1"/>
          </p:cNvPicPr>
          <p:nvPr userDrawn="1"/>
        </p:nvPicPr>
        <p:blipFill>
          <a:blip r:embed="rId3"/>
          <a:stretch>
            <a:fillRect/>
          </a:stretch>
        </p:blipFill>
        <p:spPr>
          <a:xfrm>
            <a:off x="891360" y="1716233"/>
            <a:ext cx="4320000" cy="1470000"/>
          </a:xfrm>
          <a:prstGeom prst="rect">
            <a:avLst/>
          </a:prstGeom>
        </p:spPr>
      </p:pic>
      <p:pic>
        <p:nvPicPr>
          <p:cNvPr id="8" name="Image 7" descr="Une image contenant cercle, capture d’écran, Caractère coloré, Graphique&#10;&#10;Description générée automatiquement">
            <a:extLst>
              <a:ext uri="{FF2B5EF4-FFF2-40B4-BE49-F238E27FC236}">
                <a16:creationId xmlns:a16="http://schemas.microsoft.com/office/drawing/2014/main" id="{45BB1B08-556D-0AB6-8776-64C8925AF984}"/>
              </a:ext>
            </a:extLst>
          </p:cNvPr>
          <p:cNvPicPr>
            <a:picLocks noChangeAspect="1"/>
          </p:cNvPicPr>
          <p:nvPr userDrawn="1"/>
        </p:nvPicPr>
        <p:blipFill>
          <a:blip r:embed="rId4"/>
          <a:stretch>
            <a:fillRect/>
          </a:stretch>
        </p:blipFill>
        <p:spPr>
          <a:xfrm>
            <a:off x="11521322" y="1716233"/>
            <a:ext cx="10278093" cy="10287000"/>
          </a:xfrm>
          <a:prstGeom prst="rect">
            <a:avLst/>
          </a:prstGeom>
        </p:spPr>
      </p:pic>
    </p:spTree>
    <p:extLst>
      <p:ext uri="{BB962C8B-B14F-4D97-AF65-F5344CB8AC3E}">
        <p14:creationId xmlns:p14="http://schemas.microsoft.com/office/powerpoint/2010/main" val="122985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1">
    <p:bg>
      <p:bgPr>
        <a:solidFill>
          <a:schemeClr val="accent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7ABC7C-4922-A1DE-FCC4-4974CC3E3CAD}"/>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211AB303-DFB4-BB1F-ED0F-D4D3BBD48694}"/>
              </a:ext>
            </a:extLst>
          </p:cNvPr>
          <p:cNvSpPr>
            <a:spLocks noGrp="1"/>
          </p:cNvSpPr>
          <p:nvPr>
            <p:ph sz="half" idx="1"/>
          </p:nvPr>
        </p:nvSpPr>
        <p:spPr>
          <a:xfrm>
            <a:off x="2533538" y="3064862"/>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94103464-26FF-2DBE-F39C-8E8B692A3C9C}"/>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4A1E715D-DD1C-CAE6-E8B1-FC0A5A4A457F}"/>
              </a:ext>
            </a:extLst>
          </p:cNvPr>
          <p:cNvPicPr>
            <a:picLocks noChangeAspect="1"/>
          </p:cNvPicPr>
          <p:nvPr userDrawn="1"/>
        </p:nvPicPr>
        <p:blipFill>
          <a:blip r:embed="rId2"/>
          <a:stretch>
            <a:fillRect/>
          </a:stretch>
        </p:blipFill>
        <p:spPr>
          <a:xfrm>
            <a:off x="608610" y="9072000"/>
            <a:ext cx="2376000" cy="810000"/>
          </a:xfrm>
          <a:prstGeom prst="rect">
            <a:avLst/>
          </a:prstGeom>
        </p:spPr>
      </p:pic>
      <p:sp>
        <p:nvSpPr>
          <p:cNvPr id="5" name="Espace réservé du contenu 2">
            <a:extLst>
              <a:ext uri="{FF2B5EF4-FFF2-40B4-BE49-F238E27FC236}">
                <a16:creationId xmlns:a16="http://schemas.microsoft.com/office/drawing/2014/main" id="{A1B9D78E-B544-B7BE-9964-981A662DDAB7}"/>
              </a:ext>
            </a:extLst>
          </p:cNvPr>
          <p:cNvSpPr>
            <a:spLocks noGrp="1"/>
          </p:cNvSpPr>
          <p:nvPr>
            <p:ph sz="half" idx="13" hasCustomPrompt="1"/>
          </p:nvPr>
        </p:nvSpPr>
        <p:spPr>
          <a:xfrm>
            <a:off x="1257302" y="2536032"/>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1.</a:t>
            </a:r>
          </a:p>
        </p:txBody>
      </p:sp>
      <p:sp>
        <p:nvSpPr>
          <p:cNvPr id="6" name="Espace réservé du contenu 2">
            <a:extLst>
              <a:ext uri="{FF2B5EF4-FFF2-40B4-BE49-F238E27FC236}">
                <a16:creationId xmlns:a16="http://schemas.microsoft.com/office/drawing/2014/main" id="{2F0A1D58-13BE-28EF-A142-09908187FA37}"/>
              </a:ext>
            </a:extLst>
          </p:cNvPr>
          <p:cNvSpPr>
            <a:spLocks noGrp="1"/>
          </p:cNvSpPr>
          <p:nvPr>
            <p:ph sz="half" idx="14"/>
          </p:nvPr>
        </p:nvSpPr>
        <p:spPr>
          <a:xfrm>
            <a:off x="10550702" y="3064862"/>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9" name="Espace réservé du contenu 2">
            <a:extLst>
              <a:ext uri="{FF2B5EF4-FFF2-40B4-BE49-F238E27FC236}">
                <a16:creationId xmlns:a16="http://schemas.microsoft.com/office/drawing/2014/main" id="{5E49E0D8-164E-A917-BDD9-40A23233B26A}"/>
              </a:ext>
            </a:extLst>
          </p:cNvPr>
          <p:cNvSpPr>
            <a:spLocks noGrp="1"/>
          </p:cNvSpPr>
          <p:nvPr>
            <p:ph sz="half" idx="15" hasCustomPrompt="1"/>
          </p:nvPr>
        </p:nvSpPr>
        <p:spPr>
          <a:xfrm>
            <a:off x="9274466" y="2536032"/>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2.</a:t>
            </a:r>
          </a:p>
        </p:txBody>
      </p:sp>
      <p:sp>
        <p:nvSpPr>
          <p:cNvPr id="10" name="Espace réservé du contenu 2">
            <a:extLst>
              <a:ext uri="{FF2B5EF4-FFF2-40B4-BE49-F238E27FC236}">
                <a16:creationId xmlns:a16="http://schemas.microsoft.com/office/drawing/2014/main" id="{D4BA8012-FFD7-77EA-B274-489A76293237}"/>
              </a:ext>
            </a:extLst>
          </p:cNvPr>
          <p:cNvSpPr>
            <a:spLocks noGrp="1"/>
          </p:cNvSpPr>
          <p:nvPr>
            <p:ph sz="half" idx="16"/>
          </p:nvPr>
        </p:nvSpPr>
        <p:spPr>
          <a:xfrm>
            <a:off x="2533536" y="4969449"/>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1" name="Espace réservé du contenu 2">
            <a:extLst>
              <a:ext uri="{FF2B5EF4-FFF2-40B4-BE49-F238E27FC236}">
                <a16:creationId xmlns:a16="http://schemas.microsoft.com/office/drawing/2014/main" id="{6F6F14CF-01C2-D994-7FC5-FA9E5E7B147D}"/>
              </a:ext>
            </a:extLst>
          </p:cNvPr>
          <p:cNvSpPr>
            <a:spLocks noGrp="1"/>
          </p:cNvSpPr>
          <p:nvPr>
            <p:ph sz="half" idx="17" hasCustomPrompt="1"/>
          </p:nvPr>
        </p:nvSpPr>
        <p:spPr>
          <a:xfrm>
            <a:off x="1257300" y="4440620"/>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3.</a:t>
            </a:r>
          </a:p>
        </p:txBody>
      </p:sp>
      <p:sp>
        <p:nvSpPr>
          <p:cNvPr id="12" name="Espace réservé du contenu 2">
            <a:extLst>
              <a:ext uri="{FF2B5EF4-FFF2-40B4-BE49-F238E27FC236}">
                <a16:creationId xmlns:a16="http://schemas.microsoft.com/office/drawing/2014/main" id="{83F4255E-54EC-39BB-A942-B1DAB0F09C3D}"/>
              </a:ext>
            </a:extLst>
          </p:cNvPr>
          <p:cNvSpPr>
            <a:spLocks noGrp="1"/>
          </p:cNvSpPr>
          <p:nvPr>
            <p:ph sz="half" idx="18"/>
          </p:nvPr>
        </p:nvSpPr>
        <p:spPr>
          <a:xfrm>
            <a:off x="10550700" y="4969449"/>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3" name="Espace réservé du contenu 2">
            <a:extLst>
              <a:ext uri="{FF2B5EF4-FFF2-40B4-BE49-F238E27FC236}">
                <a16:creationId xmlns:a16="http://schemas.microsoft.com/office/drawing/2014/main" id="{9B03E928-126A-A24B-1F13-7DC3EA16028B}"/>
              </a:ext>
            </a:extLst>
          </p:cNvPr>
          <p:cNvSpPr>
            <a:spLocks noGrp="1"/>
          </p:cNvSpPr>
          <p:nvPr>
            <p:ph sz="half" idx="19" hasCustomPrompt="1"/>
          </p:nvPr>
        </p:nvSpPr>
        <p:spPr>
          <a:xfrm>
            <a:off x="9274464" y="4440620"/>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4.</a:t>
            </a:r>
          </a:p>
        </p:txBody>
      </p:sp>
      <p:sp>
        <p:nvSpPr>
          <p:cNvPr id="14" name="Espace réservé du contenu 2">
            <a:extLst>
              <a:ext uri="{FF2B5EF4-FFF2-40B4-BE49-F238E27FC236}">
                <a16:creationId xmlns:a16="http://schemas.microsoft.com/office/drawing/2014/main" id="{229890A5-1D60-245C-A522-EC466EB9D3AF}"/>
              </a:ext>
            </a:extLst>
          </p:cNvPr>
          <p:cNvSpPr>
            <a:spLocks noGrp="1"/>
          </p:cNvSpPr>
          <p:nvPr>
            <p:ph sz="half" idx="20"/>
          </p:nvPr>
        </p:nvSpPr>
        <p:spPr>
          <a:xfrm>
            <a:off x="2533536" y="6874037"/>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5" name="Espace réservé du contenu 2">
            <a:extLst>
              <a:ext uri="{FF2B5EF4-FFF2-40B4-BE49-F238E27FC236}">
                <a16:creationId xmlns:a16="http://schemas.microsoft.com/office/drawing/2014/main" id="{53DC1004-A5B2-5810-3B83-13C685E5ED24}"/>
              </a:ext>
            </a:extLst>
          </p:cNvPr>
          <p:cNvSpPr>
            <a:spLocks noGrp="1"/>
          </p:cNvSpPr>
          <p:nvPr>
            <p:ph sz="half" idx="21" hasCustomPrompt="1"/>
          </p:nvPr>
        </p:nvSpPr>
        <p:spPr>
          <a:xfrm>
            <a:off x="1257300" y="6345207"/>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5.</a:t>
            </a:r>
          </a:p>
        </p:txBody>
      </p:sp>
      <p:sp>
        <p:nvSpPr>
          <p:cNvPr id="16" name="Espace réservé du contenu 2">
            <a:extLst>
              <a:ext uri="{FF2B5EF4-FFF2-40B4-BE49-F238E27FC236}">
                <a16:creationId xmlns:a16="http://schemas.microsoft.com/office/drawing/2014/main" id="{62EA214B-E74D-B14A-AA9D-D6454A7221FD}"/>
              </a:ext>
            </a:extLst>
          </p:cNvPr>
          <p:cNvSpPr>
            <a:spLocks noGrp="1"/>
          </p:cNvSpPr>
          <p:nvPr>
            <p:ph sz="half" idx="22"/>
          </p:nvPr>
        </p:nvSpPr>
        <p:spPr>
          <a:xfrm>
            <a:off x="10550700" y="6874037"/>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7" name="Espace réservé du contenu 2">
            <a:extLst>
              <a:ext uri="{FF2B5EF4-FFF2-40B4-BE49-F238E27FC236}">
                <a16:creationId xmlns:a16="http://schemas.microsoft.com/office/drawing/2014/main" id="{85009B50-0302-E8E3-7383-233D6CA226E5}"/>
              </a:ext>
            </a:extLst>
          </p:cNvPr>
          <p:cNvSpPr>
            <a:spLocks noGrp="1"/>
          </p:cNvSpPr>
          <p:nvPr>
            <p:ph sz="half" idx="23" hasCustomPrompt="1"/>
          </p:nvPr>
        </p:nvSpPr>
        <p:spPr>
          <a:xfrm>
            <a:off x="9274464" y="6345207"/>
            <a:ext cx="1276236" cy="1384995"/>
          </a:xfrm>
        </p:spPr>
        <p:txBody>
          <a:bodyPr wrap="square" lIns="0" rIns="0">
            <a:spAutoFit/>
          </a:bodyPr>
          <a:lstStyle>
            <a:lvl1pPr marL="0" indent="0">
              <a:buNone/>
              <a:defRPr sz="9000" b="1" i="1">
                <a:solidFill>
                  <a:schemeClr val="accent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6.</a:t>
            </a:r>
          </a:p>
        </p:txBody>
      </p:sp>
      <p:sp>
        <p:nvSpPr>
          <p:cNvPr id="19" name="ZoneTexte 18">
            <a:extLst>
              <a:ext uri="{FF2B5EF4-FFF2-40B4-BE49-F238E27FC236}">
                <a16:creationId xmlns:a16="http://schemas.microsoft.com/office/drawing/2014/main" id="{40830132-32A8-3394-A776-176B4A14F4F0}"/>
              </a:ext>
            </a:extLst>
          </p:cNvPr>
          <p:cNvSpPr txBox="1"/>
          <p:nvPr userDrawn="1"/>
        </p:nvSpPr>
        <p:spPr>
          <a:xfrm>
            <a:off x="1257299" y="547688"/>
            <a:ext cx="15773400" cy="1988345"/>
          </a:xfrm>
          <a:prstGeom prst="rect">
            <a:avLst/>
          </a:prstGeom>
          <a:noFill/>
        </p:spPr>
        <p:txBody>
          <a:bodyPr wrap="none" lIns="0" rIns="0" rtlCol="0" anchor="ctr" anchorCtr="0">
            <a:noAutofit/>
          </a:bodyPr>
          <a:lstStyle/>
          <a:p>
            <a:r>
              <a:rPr lang="fr-FR" sz="6600" b="1">
                <a:solidFill>
                  <a:schemeClr val="accent1"/>
                </a:solidFill>
                <a:latin typeface="Arial"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221403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2">
    <p:bg>
      <p:bgPr>
        <a:solidFill>
          <a:schemeClr val="accent1"/>
        </a:solidFill>
        <a:effectLst/>
      </p:bgPr>
    </p:bg>
    <p:spTree>
      <p:nvGrpSpPr>
        <p:cNvPr id="1" name=""/>
        <p:cNvGrpSpPr/>
        <p:nvPr/>
      </p:nvGrpSpPr>
      <p:grpSpPr>
        <a:xfrm>
          <a:off x="0" y="0"/>
          <a:ext cx="0" cy="0"/>
          <a:chOff x="0" y="0"/>
          <a:chExt cx="0" cy="0"/>
        </a:xfrm>
      </p:grpSpPr>
      <p:pic>
        <p:nvPicPr>
          <p:cNvPr id="4" name="Image 3" descr="Une image contenant cercle, capture d’écran, Symétrie, art&#10;&#10;Description générée automatiquement">
            <a:extLst>
              <a:ext uri="{FF2B5EF4-FFF2-40B4-BE49-F238E27FC236}">
                <a16:creationId xmlns:a16="http://schemas.microsoft.com/office/drawing/2014/main" id="{4403D2BF-1FED-7E39-80AB-5A52D36FC62E}"/>
              </a:ext>
            </a:extLst>
          </p:cNvPr>
          <p:cNvPicPr>
            <a:picLocks noChangeAspect="1"/>
          </p:cNvPicPr>
          <p:nvPr userDrawn="1"/>
        </p:nvPicPr>
        <p:blipFill>
          <a:blip r:embed="rId2"/>
          <a:stretch>
            <a:fillRect/>
          </a:stretch>
        </p:blipFill>
        <p:spPr>
          <a:xfrm>
            <a:off x="3583701" y="-5655791"/>
            <a:ext cx="8054322" cy="8100000"/>
          </a:xfrm>
          <a:prstGeom prst="rect">
            <a:avLst/>
          </a:prstGeom>
        </p:spPr>
      </p:pic>
      <p:sp>
        <p:nvSpPr>
          <p:cNvPr id="18" name="Rectangle 17">
            <a:extLst>
              <a:ext uri="{FF2B5EF4-FFF2-40B4-BE49-F238E27FC236}">
                <a16:creationId xmlns:a16="http://schemas.microsoft.com/office/drawing/2014/main" id="{627ABC7C-4922-A1DE-FCC4-4974CC3E3CAD}"/>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211AB303-DFB4-BB1F-ED0F-D4D3BBD48694}"/>
              </a:ext>
            </a:extLst>
          </p:cNvPr>
          <p:cNvSpPr>
            <a:spLocks noGrp="1"/>
          </p:cNvSpPr>
          <p:nvPr>
            <p:ph sz="half" idx="1"/>
          </p:nvPr>
        </p:nvSpPr>
        <p:spPr>
          <a:xfrm>
            <a:off x="2533538" y="3064862"/>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94103464-26FF-2DBE-F39C-8E8B692A3C9C}"/>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4A1E715D-DD1C-CAE6-E8B1-FC0A5A4A457F}"/>
              </a:ext>
            </a:extLst>
          </p:cNvPr>
          <p:cNvPicPr>
            <a:picLocks noChangeAspect="1"/>
          </p:cNvPicPr>
          <p:nvPr userDrawn="1"/>
        </p:nvPicPr>
        <p:blipFill>
          <a:blip r:embed="rId3"/>
          <a:stretch>
            <a:fillRect/>
          </a:stretch>
        </p:blipFill>
        <p:spPr>
          <a:xfrm>
            <a:off x="608610" y="9072000"/>
            <a:ext cx="2376000" cy="810000"/>
          </a:xfrm>
          <a:prstGeom prst="rect">
            <a:avLst/>
          </a:prstGeom>
        </p:spPr>
      </p:pic>
      <p:sp>
        <p:nvSpPr>
          <p:cNvPr id="5" name="Espace réservé du contenu 2">
            <a:extLst>
              <a:ext uri="{FF2B5EF4-FFF2-40B4-BE49-F238E27FC236}">
                <a16:creationId xmlns:a16="http://schemas.microsoft.com/office/drawing/2014/main" id="{A1B9D78E-B544-B7BE-9964-981A662DDAB7}"/>
              </a:ext>
            </a:extLst>
          </p:cNvPr>
          <p:cNvSpPr>
            <a:spLocks noGrp="1"/>
          </p:cNvSpPr>
          <p:nvPr>
            <p:ph sz="half" idx="13" hasCustomPrompt="1"/>
          </p:nvPr>
        </p:nvSpPr>
        <p:spPr>
          <a:xfrm>
            <a:off x="1257302" y="2536032"/>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1.</a:t>
            </a:r>
          </a:p>
        </p:txBody>
      </p:sp>
      <p:sp>
        <p:nvSpPr>
          <p:cNvPr id="6" name="Espace réservé du contenu 2">
            <a:extLst>
              <a:ext uri="{FF2B5EF4-FFF2-40B4-BE49-F238E27FC236}">
                <a16:creationId xmlns:a16="http://schemas.microsoft.com/office/drawing/2014/main" id="{2F0A1D58-13BE-28EF-A142-09908187FA37}"/>
              </a:ext>
            </a:extLst>
          </p:cNvPr>
          <p:cNvSpPr>
            <a:spLocks noGrp="1"/>
          </p:cNvSpPr>
          <p:nvPr>
            <p:ph sz="half" idx="14"/>
          </p:nvPr>
        </p:nvSpPr>
        <p:spPr>
          <a:xfrm>
            <a:off x="10550702" y="3064862"/>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9" name="Espace réservé du contenu 2">
            <a:extLst>
              <a:ext uri="{FF2B5EF4-FFF2-40B4-BE49-F238E27FC236}">
                <a16:creationId xmlns:a16="http://schemas.microsoft.com/office/drawing/2014/main" id="{5E49E0D8-164E-A917-BDD9-40A23233B26A}"/>
              </a:ext>
            </a:extLst>
          </p:cNvPr>
          <p:cNvSpPr>
            <a:spLocks noGrp="1"/>
          </p:cNvSpPr>
          <p:nvPr>
            <p:ph sz="half" idx="15" hasCustomPrompt="1"/>
          </p:nvPr>
        </p:nvSpPr>
        <p:spPr>
          <a:xfrm>
            <a:off x="9274466" y="2536032"/>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2.</a:t>
            </a:r>
          </a:p>
        </p:txBody>
      </p:sp>
      <p:sp>
        <p:nvSpPr>
          <p:cNvPr id="10" name="Espace réservé du contenu 2">
            <a:extLst>
              <a:ext uri="{FF2B5EF4-FFF2-40B4-BE49-F238E27FC236}">
                <a16:creationId xmlns:a16="http://schemas.microsoft.com/office/drawing/2014/main" id="{D4BA8012-FFD7-77EA-B274-489A76293237}"/>
              </a:ext>
            </a:extLst>
          </p:cNvPr>
          <p:cNvSpPr>
            <a:spLocks noGrp="1"/>
          </p:cNvSpPr>
          <p:nvPr>
            <p:ph sz="half" idx="16"/>
          </p:nvPr>
        </p:nvSpPr>
        <p:spPr>
          <a:xfrm>
            <a:off x="2533536" y="4969449"/>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1" name="Espace réservé du contenu 2">
            <a:extLst>
              <a:ext uri="{FF2B5EF4-FFF2-40B4-BE49-F238E27FC236}">
                <a16:creationId xmlns:a16="http://schemas.microsoft.com/office/drawing/2014/main" id="{6F6F14CF-01C2-D994-7FC5-FA9E5E7B147D}"/>
              </a:ext>
            </a:extLst>
          </p:cNvPr>
          <p:cNvSpPr>
            <a:spLocks noGrp="1"/>
          </p:cNvSpPr>
          <p:nvPr>
            <p:ph sz="half" idx="17" hasCustomPrompt="1"/>
          </p:nvPr>
        </p:nvSpPr>
        <p:spPr>
          <a:xfrm>
            <a:off x="1257300" y="4440620"/>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3.</a:t>
            </a:r>
          </a:p>
        </p:txBody>
      </p:sp>
      <p:sp>
        <p:nvSpPr>
          <p:cNvPr id="12" name="Espace réservé du contenu 2">
            <a:extLst>
              <a:ext uri="{FF2B5EF4-FFF2-40B4-BE49-F238E27FC236}">
                <a16:creationId xmlns:a16="http://schemas.microsoft.com/office/drawing/2014/main" id="{83F4255E-54EC-39BB-A942-B1DAB0F09C3D}"/>
              </a:ext>
            </a:extLst>
          </p:cNvPr>
          <p:cNvSpPr>
            <a:spLocks noGrp="1"/>
          </p:cNvSpPr>
          <p:nvPr>
            <p:ph sz="half" idx="18"/>
          </p:nvPr>
        </p:nvSpPr>
        <p:spPr>
          <a:xfrm>
            <a:off x="10550700" y="4969449"/>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3" name="Espace réservé du contenu 2">
            <a:extLst>
              <a:ext uri="{FF2B5EF4-FFF2-40B4-BE49-F238E27FC236}">
                <a16:creationId xmlns:a16="http://schemas.microsoft.com/office/drawing/2014/main" id="{9B03E928-126A-A24B-1F13-7DC3EA16028B}"/>
              </a:ext>
            </a:extLst>
          </p:cNvPr>
          <p:cNvSpPr>
            <a:spLocks noGrp="1"/>
          </p:cNvSpPr>
          <p:nvPr>
            <p:ph sz="half" idx="19" hasCustomPrompt="1"/>
          </p:nvPr>
        </p:nvSpPr>
        <p:spPr>
          <a:xfrm>
            <a:off x="9274464" y="4440620"/>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4.</a:t>
            </a:r>
          </a:p>
        </p:txBody>
      </p:sp>
      <p:sp>
        <p:nvSpPr>
          <p:cNvPr id="14" name="Espace réservé du contenu 2">
            <a:extLst>
              <a:ext uri="{FF2B5EF4-FFF2-40B4-BE49-F238E27FC236}">
                <a16:creationId xmlns:a16="http://schemas.microsoft.com/office/drawing/2014/main" id="{229890A5-1D60-245C-A522-EC466EB9D3AF}"/>
              </a:ext>
            </a:extLst>
          </p:cNvPr>
          <p:cNvSpPr>
            <a:spLocks noGrp="1"/>
          </p:cNvSpPr>
          <p:nvPr>
            <p:ph sz="half" idx="20"/>
          </p:nvPr>
        </p:nvSpPr>
        <p:spPr>
          <a:xfrm>
            <a:off x="2533536" y="6874037"/>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5" name="Espace réservé du contenu 2">
            <a:extLst>
              <a:ext uri="{FF2B5EF4-FFF2-40B4-BE49-F238E27FC236}">
                <a16:creationId xmlns:a16="http://schemas.microsoft.com/office/drawing/2014/main" id="{53DC1004-A5B2-5810-3B83-13C685E5ED24}"/>
              </a:ext>
            </a:extLst>
          </p:cNvPr>
          <p:cNvSpPr>
            <a:spLocks noGrp="1"/>
          </p:cNvSpPr>
          <p:nvPr>
            <p:ph sz="half" idx="21" hasCustomPrompt="1"/>
          </p:nvPr>
        </p:nvSpPr>
        <p:spPr>
          <a:xfrm>
            <a:off x="1257300" y="6345207"/>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5.</a:t>
            </a:r>
          </a:p>
        </p:txBody>
      </p:sp>
      <p:sp>
        <p:nvSpPr>
          <p:cNvPr id="16" name="Espace réservé du contenu 2">
            <a:extLst>
              <a:ext uri="{FF2B5EF4-FFF2-40B4-BE49-F238E27FC236}">
                <a16:creationId xmlns:a16="http://schemas.microsoft.com/office/drawing/2014/main" id="{62EA214B-E74D-B14A-AA9D-D6454A7221FD}"/>
              </a:ext>
            </a:extLst>
          </p:cNvPr>
          <p:cNvSpPr>
            <a:spLocks noGrp="1"/>
          </p:cNvSpPr>
          <p:nvPr>
            <p:ph sz="half" idx="22"/>
          </p:nvPr>
        </p:nvSpPr>
        <p:spPr>
          <a:xfrm>
            <a:off x="10550700" y="6874037"/>
            <a:ext cx="6480000" cy="1301895"/>
          </a:xfrm>
        </p:spPr>
        <p:txBody>
          <a:bodyPr>
            <a:spAutoFit/>
          </a:bodyPr>
          <a:lstStyle>
            <a:lvl1pPr marL="0" indent="0">
              <a:buNone/>
              <a:defRPr>
                <a:solidFill>
                  <a:schemeClr val="bg2"/>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Cliquez pour modifier les styles du texte du masque</a:t>
            </a:r>
          </a:p>
        </p:txBody>
      </p:sp>
      <p:sp>
        <p:nvSpPr>
          <p:cNvPr id="17" name="Espace réservé du contenu 2">
            <a:extLst>
              <a:ext uri="{FF2B5EF4-FFF2-40B4-BE49-F238E27FC236}">
                <a16:creationId xmlns:a16="http://schemas.microsoft.com/office/drawing/2014/main" id="{85009B50-0302-E8E3-7383-233D6CA226E5}"/>
              </a:ext>
            </a:extLst>
          </p:cNvPr>
          <p:cNvSpPr>
            <a:spLocks noGrp="1"/>
          </p:cNvSpPr>
          <p:nvPr>
            <p:ph sz="half" idx="23" hasCustomPrompt="1"/>
          </p:nvPr>
        </p:nvSpPr>
        <p:spPr>
          <a:xfrm>
            <a:off x="9274464" y="6345207"/>
            <a:ext cx="1276236" cy="1384995"/>
          </a:xfrm>
        </p:spPr>
        <p:txBody>
          <a:bodyPr wrap="square" lIns="0" rIns="0">
            <a:spAutoFit/>
          </a:bodyPr>
          <a:lstStyle>
            <a:lvl1pPr marL="0" indent="0">
              <a:buNone/>
              <a:defRPr sz="9000" b="1" i="1">
                <a:solidFill>
                  <a:schemeClr val="accent4"/>
                </a:solidFill>
              </a:defRPr>
            </a:lvl1pPr>
            <a:lvl2pPr marL="685800" indent="0">
              <a:buNone/>
              <a:defRPr/>
            </a:lvl2pPr>
            <a:lvl3pPr marL="1371600" indent="0">
              <a:buNone/>
              <a:defRPr/>
            </a:lvl3pPr>
            <a:lvl4pPr marL="2057400" indent="0">
              <a:buNone/>
              <a:defRPr/>
            </a:lvl4pPr>
            <a:lvl5pPr marL="2743200" indent="0">
              <a:buNone/>
              <a:defRPr/>
            </a:lvl5pPr>
          </a:lstStyle>
          <a:p>
            <a:pPr lvl="0"/>
            <a:r>
              <a:rPr lang="fr-FR"/>
              <a:t>6.</a:t>
            </a:r>
          </a:p>
        </p:txBody>
      </p:sp>
      <p:sp>
        <p:nvSpPr>
          <p:cNvPr id="19" name="ZoneTexte 18">
            <a:extLst>
              <a:ext uri="{FF2B5EF4-FFF2-40B4-BE49-F238E27FC236}">
                <a16:creationId xmlns:a16="http://schemas.microsoft.com/office/drawing/2014/main" id="{40830132-32A8-3394-A776-176B4A14F4F0}"/>
              </a:ext>
            </a:extLst>
          </p:cNvPr>
          <p:cNvSpPr txBox="1"/>
          <p:nvPr userDrawn="1"/>
        </p:nvSpPr>
        <p:spPr>
          <a:xfrm>
            <a:off x="1257299" y="547688"/>
            <a:ext cx="15773400" cy="1988345"/>
          </a:xfrm>
          <a:prstGeom prst="rect">
            <a:avLst/>
          </a:prstGeom>
          <a:noFill/>
        </p:spPr>
        <p:txBody>
          <a:bodyPr wrap="none" lIns="0" rIns="0" rtlCol="0" anchor="ctr" anchorCtr="0">
            <a:noAutofit/>
          </a:bodyPr>
          <a:lstStyle/>
          <a:p>
            <a:r>
              <a:rPr lang="fr-FR" sz="6600" b="1">
                <a:solidFill>
                  <a:schemeClr val="accent4"/>
                </a:solidFill>
                <a:latin typeface="Arial"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259560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A635AF-524E-3ECD-5614-7C365AD6D05A}"/>
              </a:ext>
            </a:extLst>
          </p:cNvPr>
          <p:cNvSpPr/>
          <p:nvPr userDrawn="1"/>
        </p:nvSpPr>
        <p:spPr>
          <a:xfrm>
            <a:off x="0" y="8667000"/>
            <a:ext cx="18288000" cy="1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 name="Titre 1">
            <a:extLst>
              <a:ext uri="{FF2B5EF4-FFF2-40B4-BE49-F238E27FC236}">
                <a16:creationId xmlns:a16="http://schemas.microsoft.com/office/drawing/2014/main" id="{CB7B7402-CE6B-EE55-2E1A-C286DEC4DC21}"/>
              </a:ext>
            </a:extLst>
          </p:cNvPr>
          <p:cNvSpPr>
            <a:spLocks noGrp="1"/>
          </p:cNvSpPr>
          <p:nvPr>
            <p:ph type="title"/>
          </p:nvPr>
        </p:nvSpPr>
        <p:spPr>
          <a:xfrm>
            <a:off x="1247775" y="3372536"/>
            <a:ext cx="15773400" cy="1260345"/>
          </a:xfrm>
        </p:spPr>
        <p:txBody>
          <a:bodyPr lIns="0" rIns="0" anchor="t" anchorCtr="0">
            <a:spAutoFit/>
          </a:bodyPr>
          <a:lstStyle>
            <a:lvl1pPr algn="l">
              <a:defRPr sz="8100">
                <a:solidFill>
                  <a:schemeClr val="bg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65A6B095-2B27-D820-333F-A0A75846D9A8}"/>
              </a:ext>
            </a:extLst>
          </p:cNvPr>
          <p:cNvSpPr>
            <a:spLocks noGrp="1"/>
          </p:cNvSpPr>
          <p:nvPr>
            <p:ph type="body" idx="1"/>
          </p:nvPr>
        </p:nvSpPr>
        <p:spPr>
          <a:xfrm>
            <a:off x="1247775" y="4957338"/>
            <a:ext cx="15773400" cy="590931"/>
          </a:xfrm>
          <a:noFill/>
        </p:spPr>
        <p:txBody>
          <a:bodyPr lIns="0" rIns="0">
            <a:spAutoFit/>
          </a:bodyPr>
          <a:lstStyle>
            <a:lvl1pPr marL="0" indent="0" algn="l">
              <a:buNone/>
              <a:defRPr sz="3600">
                <a:solidFill>
                  <a:schemeClr val="bg2"/>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8045EAC9-5788-1305-C40C-3C8A104D1BAF}"/>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A7DEFD4E-54C5-9403-27D3-57EA76E4E638}"/>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183340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ED692-27CB-2344-39A1-2A1008B771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DB32E9-A5B3-572A-C11E-6625D2419D76}"/>
              </a:ext>
            </a:extLst>
          </p:cNvPr>
          <p:cNvSpPr>
            <a:spLocks noGrp="1"/>
          </p:cNvSpPr>
          <p:nvPr>
            <p:ph idx="1"/>
          </p:nvPr>
        </p:nvSpPr>
        <p:spPr>
          <a:xfrm>
            <a:off x="1257300" y="2738438"/>
            <a:ext cx="15773400" cy="60531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4E97796F-3C6E-E388-72F0-645F2DD89325}"/>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7" name="Image 6" descr="Une image contenant Graphique, graphisme, texte, Police&#10;&#10;Description générée automatiquement">
            <a:extLst>
              <a:ext uri="{FF2B5EF4-FFF2-40B4-BE49-F238E27FC236}">
                <a16:creationId xmlns:a16="http://schemas.microsoft.com/office/drawing/2014/main" id="{92DFEEE7-F2BC-9757-98E9-8950E1B1954F}"/>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359888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avec 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ED692-27CB-2344-39A1-2A1008B77182}"/>
              </a:ext>
            </a:extLst>
          </p:cNvPr>
          <p:cNvSpPr>
            <a:spLocks noGrp="1"/>
          </p:cNvSpPr>
          <p:nvPr>
            <p:ph type="title"/>
          </p:nvPr>
        </p:nvSpPr>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4E97796F-3C6E-E388-72F0-645F2DD89325}"/>
              </a:ext>
            </a:extLst>
          </p:cNvPr>
          <p:cNvSpPr>
            <a:spLocks noGrp="1"/>
          </p:cNvSpPr>
          <p:nvPr>
            <p:ph type="sldNum" sz="quarter" idx="12"/>
          </p:nvPr>
        </p:nvSpPr>
        <p:spPr/>
        <p:txBody>
          <a:bodyPr/>
          <a:lstStyle/>
          <a:p>
            <a:fld id="{AFDF281A-935E-8F45-9C45-5CF05A81FD18}" type="slidenum">
              <a:rPr lang="fr-FR" smtClean="0"/>
              <a:t>‹N°›</a:t>
            </a:fld>
            <a:endParaRPr lang="fr-FR"/>
          </a:p>
        </p:txBody>
      </p:sp>
      <p:sp>
        <p:nvSpPr>
          <p:cNvPr id="5" name="Espace réservé du texte 2">
            <a:extLst>
              <a:ext uri="{FF2B5EF4-FFF2-40B4-BE49-F238E27FC236}">
                <a16:creationId xmlns:a16="http://schemas.microsoft.com/office/drawing/2014/main" id="{43C58476-75C2-97AF-701F-455DE9D834DB}"/>
              </a:ext>
            </a:extLst>
          </p:cNvPr>
          <p:cNvSpPr>
            <a:spLocks noGrp="1"/>
          </p:cNvSpPr>
          <p:nvPr>
            <p:ph type="body" idx="1"/>
          </p:nvPr>
        </p:nvSpPr>
        <p:spPr>
          <a:xfrm>
            <a:off x="1259682" y="2945124"/>
            <a:ext cx="15771018" cy="590931"/>
          </a:xfrm>
        </p:spPr>
        <p:txBody>
          <a:bodyPr anchor="t" anchorCtr="0">
            <a:spAutoFit/>
          </a:bodyPr>
          <a:lstStyle>
            <a:lvl1pPr marL="0" indent="0">
              <a:buNone/>
              <a:defRPr sz="3600" b="1">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Cliquez pour modifier les styles du texte du masque</a:t>
            </a:r>
          </a:p>
        </p:txBody>
      </p:sp>
      <p:sp>
        <p:nvSpPr>
          <p:cNvPr id="7" name="Espace réservé du contenu 3">
            <a:extLst>
              <a:ext uri="{FF2B5EF4-FFF2-40B4-BE49-F238E27FC236}">
                <a16:creationId xmlns:a16="http://schemas.microsoft.com/office/drawing/2014/main" id="{6189107B-7C65-0518-1D56-E8D35A1D4BBA}"/>
              </a:ext>
            </a:extLst>
          </p:cNvPr>
          <p:cNvSpPr>
            <a:spLocks noGrp="1"/>
          </p:cNvSpPr>
          <p:nvPr>
            <p:ph sz="half" idx="2"/>
          </p:nvPr>
        </p:nvSpPr>
        <p:spPr>
          <a:xfrm>
            <a:off x="1259682" y="3791884"/>
            <a:ext cx="15771018" cy="5033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3" name="Image 2" descr="Une image contenant Graphique, graphisme, texte, Police&#10;&#10;Description générée automatiquement">
            <a:extLst>
              <a:ext uri="{FF2B5EF4-FFF2-40B4-BE49-F238E27FC236}">
                <a16:creationId xmlns:a16="http://schemas.microsoft.com/office/drawing/2014/main" id="{081C4921-D01C-52C8-DD47-95208C3049F9}"/>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180543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FBB29-5C75-FC20-92DA-0E1406AC6DB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1AB303-DFB4-BB1F-ED0F-D4D3BBD48694}"/>
              </a:ext>
            </a:extLst>
          </p:cNvPr>
          <p:cNvSpPr>
            <a:spLocks noGrp="1"/>
          </p:cNvSpPr>
          <p:nvPr>
            <p:ph sz="half" idx="1"/>
          </p:nvPr>
        </p:nvSpPr>
        <p:spPr>
          <a:xfrm>
            <a:off x="1257300" y="2738438"/>
            <a:ext cx="7772400" cy="60531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1F2FC34-0F62-1A77-BB82-AF1A3B889AC6}"/>
              </a:ext>
            </a:extLst>
          </p:cNvPr>
          <p:cNvSpPr>
            <a:spLocks noGrp="1"/>
          </p:cNvSpPr>
          <p:nvPr>
            <p:ph sz="half" idx="2"/>
          </p:nvPr>
        </p:nvSpPr>
        <p:spPr>
          <a:xfrm>
            <a:off x="9258300" y="2738438"/>
            <a:ext cx="7772400" cy="60531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94103464-26FF-2DBE-F39C-8E8B692A3C9C}"/>
              </a:ext>
            </a:extLst>
          </p:cNvPr>
          <p:cNvSpPr>
            <a:spLocks noGrp="1"/>
          </p:cNvSpPr>
          <p:nvPr>
            <p:ph type="sldNum" sz="quarter" idx="12"/>
          </p:nvPr>
        </p:nvSpPr>
        <p:spPr/>
        <p:txBody>
          <a:bodyPr/>
          <a:lstStyle/>
          <a:p>
            <a:fld id="{AFDF281A-935E-8F45-9C45-5CF05A81FD18}" type="slidenum">
              <a:rPr lang="fr-FR" smtClean="0"/>
              <a:t>‹N°›</a:t>
            </a:fld>
            <a:endParaRPr lang="fr-FR"/>
          </a:p>
        </p:txBody>
      </p:sp>
      <p:pic>
        <p:nvPicPr>
          <p:cNvPr id="8" name="Image 7" descr="Une image contenant Graphique, graphisme, texte, Police&#10;&#10;Description générée automatiquement">
            <a:extLst>
              <a:ext uri="{FF2B5EF4-FFF2-40B4-BE49-F238E27FC236}">
                <a16:creationId xmlns:a16="http://schemas.microsoft.com/office/drawing/2014/main" id="{4A1E715D-DD1C-CAE6-E8B1-FC0A5A4A457F}"/>
              </a:ext>
            </a:extLst>
          </p:cNvPr>
          <p:cNvPicPr>
            <a:picLocks noChangeAspect="1"/>
          </p:cNvPicPr>
          <p:nvPr userDrawn="1"/>
        </p:nvPicPr>
        <p:blipFill>
          <a:blip r:embed="rId2"/>
          <a:stretch>
            <a:fillRect/>
          </a:stretch>
        </p:blipFill>
        <p:spPr>
          <a:xfrm>
            <a:off x="608610" y="9072000"/>
            <a:ext cx="2376000" cy="810000"/>
          </a:xfrm>
          <a:prstGeom prst="rect">
            <a:avLst/>
          </a:prstGeom>
        </p:spPr>
      </p:pic>
    </p:spTree>
    <p:extLst>
      <p:ext uri="{BB962C8B-B14F-4D97-AF65-F5344CB8AC3E}">
        <p14:creationId xmlns:p14="http://schemas.microsoft.com/office/powerpoint/2010/main" val="119353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3D5E36-B1BF-37A3-8057-1283B8F32DC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132EBB7-450C-C5A2-C948-719D9C77EF7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74EB81FF-5CE4-0E41-F435-30EA42691987}"/>
              </a:ext>
            </a:extLst>
          </p:cNvPr>
          <p:cNvSpPr>
            <a:spLocks noGrp="1"/>
          </p:cNvSpPr>
          <p:nvPr>
            <p:ph type="sldNum" sz="quarter" idx="4"/>
          </p:nvPr>
        </p:nvSpPr>
        <p:spPr>
          <a:xfrm>
            <a:off x="16470000" y="9234938"/>
            <a:ext cx="1080000" cy="540000"/>
          </a:xfrm>
          <a:prstGeom prst="rect">
            <a:avLst/>
          </a:prstGeom>
        </p:spPr>
        <p:txBody>
          <a:bodyPr vert="horz" lIns="0" tIns="45720" rIns="0" bIns="45720" rtlCol="0" anchor="ctr"/>
          <a:lstStyle>
            <a:lvl1pPr algn="r">
              <a:defRPr sz="1800">
                <a:solidFill>
                  <a:schemeClr val="accent3"/>
                </a:solidFill>
                <a:latin typeface="Arial" panose="020B0604020202020204" pitchFamily="34" charset="0"/>
                <a:cs typeface="Arial" panose="020B0604020202020204" pitchFamily="34" charset="0"/>
              </a:defRPr>
            </a:lvl1pPr>
          </a:lstStyle>
          <a:p>
            <a:fld id="{AFDF281A-935E-8F45-9C45-5CF05A81FD18}" type="slidenum">
              <a:rPr lang="fr-FR" smtClean="0"/>
              <a:pPr/>
              <a:t>‹N°›</a:t>
            </a:fld>
            <a:endParaRPr lang="fr-FR"/>
          </a:p>
        </p:txBody>
      </p:sp>
    </p:spTree>
    <p:extLst>
      <p:ext uri="{BB962C8B-B14F-4D97-AF65-F5344CB8AC3E}">
        <p14:creationId xmlns:p14="http://schemas.microsoft.com/office/powerpoint/2010/main" val="2205997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1371600" rtl="0" eaLnBrk="1" latinLnBrk="0" hangingPunct="1">
        <a:lnSpc>
          <a:spcPct val="90000"/>
        </a:lnSpc>
        <a:spcBef>
          <a:spcPct val="0"/>
        </a:spcBef>
        <a:buNone/>
        <a:defRPr sz="6600" b="1" kern="1200">
          <a:solidFill>
            <a:schemeClr val="accent3"/>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Clr>
          <a:schemeClr val="accent3"/>
        </a:buClr>
        <a:buFont typeface="Arial" panose="020B0604020202020204" pitchFamily="34" charset="0"/>
        <a:buChar char="•"/>
        <a:defRPr sz="42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Clr>
          <a:schemeClr val="accent3"/>
        </a:buClr>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Clr>
          <a:schemeClr val="accent3"/>
        </a:buClr>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Clr>
          <a:schemeClr val="accent3"/>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Clr>
          <a:schemeClr val="accent3"/>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www.indicateursodd.iweps.be/odd-accueil.php" TargetMode="External"/><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18" Type="http://schemas.openxmlformats.org/officeDocument/2006/relationships/image" Target="../media/image67.emf"/><Relationship Id="rId3" Type="http://schemas.openxmlformats.org/officeDocument/2006/relationships/image" Target="../media/image15.png"/><Relationship Id="rId7" Type="http://schemas.openxmlformats.org/officeDocument/2006/relationships/image" Target="../media/image56.emf"/><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notesSlide" Target="../notesSlides/notesSlide6.xml"/><Relationship Id="rId16" Type="http://schemas.openxmlformats.org/officeDocument/2006/relationships/image" Target="../media/image65.emf"/><Relationship Id="rId1" Type="http://schemas.openxmlformats.org/officeDocument/2006/relationships/slideLayout" Target="../slideLayouts/slideLayout19.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BB2373-A60B-00AE-1718-2967C136480A}"/>
              </a:ext>
            </a:extLst>
          </p:cNvPr>
          <p:cNvSpPr>
            <a:spLocks noGrp="1"/>
          </p:cNvSpPr>
          <p:nvPr>
            <p:ph type="ctrTitle"/>
          </p:nvPr>
        </p:nvSpPr>
        <p:spPr>
          <a:xfrm>
            <a:off x="948080" y="3855536"/>
            <a:ext cx="11865095" cy="4413516"/>
          </a:xfrm>
        </p:spPr>
        <p:txBody>
          <a:bodyPr/>
          <a:lstStyle/>
          <a:p>
            <a:r>
              <a:rPr lang="fr-BE" sz="6600" dirty="0"/>
              <a:t>Des métiers pour ta planète</a:t>
            </a:r>
            <a:br>
              <a:rPr lang="fr-BE" dirty="0"/>
            </a:br>
            <a:br>
              <a:rPr lang="fr-BE" dirty="0"/>
            </a:br>
            <a:r>
              <a:rPr lang="fr-BE" sz="3600" dirty="0"/>
              <a:t>Transition vers les Objectifs de développement durable : quels progrès en Wallonie et quel rôle pour la formation ?  </a:t>
            </a:r>
            <a:br>
              <a:rPr lang="fr-BE" sz="6600" dirty="0">
                <a:solidFill>
                  <a:schemeClr val="bg2"/>
                </a:solidFill>
              </a:rPr>
            </a:br>
            <a:endParaRPr lang="fr-FR" sz="6600" dirty="0">
              <a:solidFill>
                <a:schemeClr val="bg2"/>
              </a:solidFill>
            </a:endParaRPr>
          </a:p>
        </p:txBody>
      </p:sp>
      <p:sp>
        <p:nvSpPr>
          <p:cNvPr id="3" name="Sous-titre 2">
            <a:extLst>
              <a:ext uri="{FF2B5EF4-FFF2-40B4-BE49-F238E27FC236}">
                <a16:creationId xmlns:a16="http://schemas.microsoft.com/office/drawing/2014/main" id="{626696B0-FE33-70D8-015C-5A642812ECA8}"/>
              </a:ext>
            </a:extLst>
          </p:cNvPr>
          <p:cNvSpPr>
            <a:spLocks noGrp="1"/>
          </p:cNvSpPr>
          <p:nvPr>
            <p:ph type="subTitle" idx="1"/>
          </p:nvPr>
        </p:nvSpPr>
        <p:spPr>
          <a:xfrm>
            <a:off x="948080" y="7788887"/>
            <a:ext cx="8640000" cy="1634294"/>
          </a:xfrm>
        </p:spPr>
        <p:txBody>
          <a:bodyPr/>
          <a:lstStyle/>
          <a:p>
            <a:r>
              <a:rPr lang="fr-BE" dirty="0"/>
              <a:t>Natacha Zuinen, Direction du développement durable du SPW</a:t>
            </a:r>
            <a:br>
              <a:rPr lang="fr-BE" dirty="0"/>
            </a:br>
            <a:r>
              <a:rPr lang="fr-FR" b="1" dirty="0"/>
              <a:t>Avril 2026</a:t>
            </a:r>
          </a:p>
        </p:txBody>
      </p:sp>
    </p:spTree>
    <p:extLst>
      <p:ext uri="{BB962C8B-B14F-4D97-AF65-F5344CB8AC3E}">
        <p14:creationId xmlns:p14="http://schemas.microsoft.com/office/powerpoint/2010/main" val="158296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98D1E-BF66-D9C5-6FAB-AD84C53B130F}"/>
              </a:ext>
            </a:extLst>
          </p:cNvPr>
          <p:cNvSpPr>
            <a:spLocks noGrp="1"/>
          </p:cNvSpPr>
          <p:nvPr>
            <p:ph type="title"/>
          </p:nvPr>
        </p:nvSpPr>
        <p:spPr>
          <a:xfrm>
            <a:off x="1236600" y="148814"/>
            <a:ext cx="15773400" cy="1988345"/>
          </a:xfrm>
        </p:spPr>
        <p:txBody>
          <a:bodyPr/>
          <a:lstStyle/>
          <a:p>
            <a:r>
              <a:rPr lang="fr-BE" dirty="0"/>
              <a:t>Emploi et formation dans les ODD</a:t>
            </a:r>
          </a:p>
        </p:txBody>
      </p:sp>
      <p:sp>
        <p:nvSpPr>
          <p:cNvPr id="4" name="Espace réservé du numéro de diapositive 3">
            <a:extLst>
              <a:ext uri="{FF2B5EF4-FFF2-40B4-BE49-F238E27FC236}">
                <a16:creationId xmlns:a16="http://schemas.microsoft.com/office/drawing/2014/main" id="{8673B830-0A85-6CEA-7DB6-770D77364E89}"/>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10</a:t>
            </a:fld>
            <a:endParaRPr lang="fr-FR">
              <a:solidFill>
                <a:srgbClr val="DD1367"/>
              </a:solidFill>
            </a:endParaRPr>
          </a:p>
        </p:txBody>
      </p:sp>
      <p:sp>
        <p:nvSpPr>
          <p:cNvPr id="9" name="Espace réservé du contenu 8">
            <a:extLst>
              <a:ext uri="{FF2B5EF4-FFF2-40B4-BE49-F238E27FC236}">
                <a16:creationId xmlns:a16="http://schemas.microsoft.com/office/drawing/2014/main" id="{6DB7F688-8011-163D-9FB4-3561FB75659E}"/>
              </a:ext>
            </a:extLst>
          </p:cNvPr>
          <p:cNvSpPr>
            <a:spLocks noGrp="1"/>
          </p:cNvSpPr>
          <p:nvPr>
            <p:ph idx="1"/>
          </p:nvPr>
        </p:nvSpPr>
        <p:spPr>
          <a:xfrm>
            <a:off x="3863898" y="1971822"/>
            <a:ext cx="13883268" cy="5678982"/>
          </a:xfrm>
        </p:spPr>
        <p:txBody>
          <a:bodyPr>
            <a:noAutofit/>
          </a:bodyPr>
          <a:lstStyle/>
          <a:p>
            <a:r>
              <a:rPr lang="fr-BE" sz="3600" dirty="0">
                <a:latin typeface="+mn-lt"/>
              </a:rPr>
              <a:t>4.4 : D’ici à 2030, augmenter considérablement le nombre de jeunes et d’adultes disposant des compétences, notamment techniques et professionnelles, nécessaires à l’emploi, à l’obtention d’un travail décent et à l’entrepreneuriat</a:t>
            </a:r>
          </a:p>
          <a:p>
            <a:r>
              <a:rPr lang="fr-BE" sz="3600" dirty="0">
                <a:latin typeface="+mn-lt"/>
              </a:rPr>
              <a:t>4.7 : D’ici à 2030, faire en sorte que tous les élèves acquièrent les connaissances et compétences nécessaires pour promouvoir le développement durable, notamment par l’éducation en faveur du développement et de modes de vie durables, des droits de l’homme, de l’égalité des sexes, de la promotion d’une culture de paix et de non-violence, de la citoyenneté mondiale et de l’appréciation de la diversité culturelle et de la contribution de la culture au développement durable</a:t>
            </a:r>
          </a:p>
        </p:txBody>
      </p:sp>
      <p:pic>
        <p:nvPicPr>
          <p:cNvPr id="11" name="Image 10">
            <a:extLst>
              <a:ext uri="{FF2B5EF4-FFF2-40B4-BE49-F238E27FC236}">
                <a16:creationId xmlns:a16="http://schemas.microsoft.com/office/drawing/2014/main" id="{F8B422D0-DB07-3910-429D-D0779CF5B1C0}"/>
              </a:ext>
            </a:extLst>
          </p:cNvPr>
          <p:cNvPicPr>
            <a:picLocks noChangeAspect="1"/>
          </p:cNvPicPr>
          <p:nvPr/>
        </p:nvPicPr>
        <p:blipFill>
          <a:blip r:embed="rId2"/>
          <a:stretch>
            <a:fillRect/>
          </a:stretch>
        </p:blipFill>
        <p:spPr>
          <a:xfrm>
            <a:off x="900438" y="7339250"/>
            <a:ext cx="2766294" cy="2688492"/>
          </a:xfrm>
          <a:prstGeom prst="rect">
            <a:avLst/>
          </a:prstGeom>
        </p:spPr>
      </p:pic>
      <p:sp>
        <p:nvSpPr>
          <p:cNvPr id="12" name="Espace réservé du contenu 8">
            <a:extLst>
              <a:ext uri="{FF2B5EF4-FFF2-40B4-BE49-F238E27FC236}">
                <a16:creationId xmlns:a16="http://schemas.microsoft.com/office/drawing/2014/main" id="{94703CB1-3381-59E9-8007-9CC4C5812036}"/>
              </a:ext>
            </a:extLst>
          </p:cNvPr>
          <p:cNvSpPr txBox="1">
            <a:spLocks/>
          </p:cNvSpPr>
          <p:nvPr/>
        </p:nvSpPr>
        <p:spPr>
          <a:xfrm>
            <a:off x="4047893" y="8331688"/>
            <a:ext cx="13883268" cy="1806500"/>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buClr>
                <a:srgbClr val="DD1367"/>
              </a:buClr>
            </a:pPr>
            <a:r>
              <a:rPr lang="fr-BE" sz="3600" dirty="0">
                <a:solidFill>
                  <a:srgbClr val="000000"/>
                </a:solidFill>
                <a:latin typeface="Calibri" panose="020F0502020204030204"/>
              </a:rPr>
              <a:t>8.6 : D’ici à 2020, réduire considérablement la proportion de jeunes non scolarisés et sans emploi ni formation</a:t>
            </a:r>
          </a:p>
        </p:txBody>
      </p:sp>
      <p:pic>
        <p:nvPicPr>
          <p:cNvPr id="14" name="Image 13">
            <a:extLst>
              <a:ext uri="{FF2B5EF4-FFF2-40B4-BE49-F238E27FC236}">
                <a16:creationId xmlns:a16="http://schemas.microsoft.com/office/drawing/2014/main" id="{2B6E4291-6768-40AA-57D3-888D4C42D613}"/>
              </a:ext>
            </a:extLst>
          </p:cNvPr>
          <p:cNvPicPr>
            <a:picLocks noChangeAspect="1"/>
          </p:cNvPicPr>
          <p:nvPr/>
        </p:nvPicPr>
        <p:blipFill>
          <a:blip r:embed="rId3"/>
          <a:stretch>
            <a:fillRect/>
          </a:stretch>
        </p:blipFill>
        <p:spPr>
          <a:xfrm>
            <a:off x="896433" y="2318391"/>
            <a:ext cx="2860095" cy="2825109"/>
          </a:xfrm>
          <a:prstGeom prst="rect">
            <a:avLst/>
          </a:prstGeom>
        </p:spPr>
      </p:pic>
      <p:sp>
        <p:nvSpPr>
          <p:cNvPr id="3" name="Rectangle 2">
            <a:extLst>
              <a:ext uri="{FF2B5EF4-FFF2-40B4-BE49-F238E27FC236}">
                <a16:creationId xmlns:a16="http://schemas.microsoft.com/office/drawing/2014/main" id="{3AAE5B65-E651-89AD-33C9-D049C0746B2B}"/>
              </a:ext>
            </a:extLst>
          </p:cNvPr>
          <p:cNvSpPr/>
          <p:nvPr/>
        </p:nvSpPr>
        <p:spPr>
          <a:xfrm>
            <a:off x="3863898" y="4064620"/>
            <a:ext cx="13883268" cy="3763538"/>
          </a:xfrm>
          <a:prstGeom prst="rect">
            <a:avLst/>
          </a:prstGeom>
          <a:noFill/>
          <a:ln w="28575">
            <a:solidFill>
              <a:srgbClr val="0359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105821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635A-2364-71AA-BCAC-724847FDF847}"/>
            </a:ext>
          </a:extLst>
        </p:cNvPr>
        <p:cNvGrpSpPr/>
        <p:nvPr/>
      </p:nvGrpSpPr>
      <p:grpSpPr>
        <a:xfrm>
          <a:off x="0" y="0"/>
          <a:ext cx="0" cy="0"/>
          <a:chOff x="0" y="0"/>
          <a:chExt cx="0" cy="0"/>
        </a:xfrm>
      </p:grpSpPr>
      <p:pic>
        <p:nvPicPr>
          <p:cNvPr id="6" name="Image 5" descr="Une image contenant cercle, capture d’écran, Symétrie, art&#10;&#10;Description générée automatiquement">
            <a:extLst>
              <a:ext uri="{FF2B5EF4-FFF2-40B4-BE49-F238E27FC236}">
                <a16:creationId xmlns:a16="http://schemas.microsoft.com/office/drawing/2014/main" id="{A8E1F16D-5037-61E0-B57E-F11588EC9BF0}"/>
              </a:ext>
            </a:extLst>
          </p:cNvPr>
          <p:cNvPicPr>
            <a:picLocks noChangeAspect="1"/>
          </p:cNvPicPr>
          <p:nvPr/>
        </p:nvPicPr>
        <p:blipFill>
          <a:blip r:embed="rId2"/>
          <a:stretch>
            <a:fillRect/>
          </a:stretch>
        </p:blipFill>
        <p:spPr>
          <a:xfrm>
            <a:off x="10756074" y="-520211"/>
            <a:ext cx="8100000" cy="8145936"/>
          </a:xfrm>
          <a:prstGeom prst="rect">
            <a:avLst/>
          </a:prstGeom>
        </p:spPr>
      </p:pic>
      <p:sp>
        <p:nvSpPr>
          <p:cNvPr id="2" name="Titre 1">
            <a:extLst>
              <a:ext uri="{FF2B5EF4-FFF2-40B4-BE49-F238E27FC236}">
                <a16:creationId xmlns:a16="http://schemas.microsoft.com/office/drawing/2014/main" id="{F8BE782B-0397-7114-C7B7-32B4C2C83DDF}"/>
              </a:ext>
            </a:extLst>
          </p:cNvPr>
          <p:cNvSpPr>
            <a:spLocks noGrp="1"/>
          </p:cNvSpPr>
          <p:nvPr>
            <p:ph type="title"/>
          </p:nvPr>
        </p:nvSpPr>
        <p:spPr>
          <a:xfrm>
            <a:off x="890588" y="3130241"/>
            <a:ext cx="15773400" cy="2382191"/>
          </a:xfrm>
        </p:spPr>
        <p:txBody>
          <a:bodyPr/>
          <a:lstStyle/>
          <a:p>
            <a:r>
              <a:rPr lang="fr-FR" dirty="0"/>
              <a:t>2. Quel changement de paradigme?</a:t>
            </a:r>
          </a:p>
        </p:txBody>
      </p:sp>
      <p:sp>
        <p:nvSpPr>
          <p:cNvPr id="5" name="Espace réservé du numéro de diapositive 4">
            <a:extLst>
              <a:ext uri="{FF2B5EF4-FFF2-40B4-BE49-F238E27FC236}">
                <a16:creationId xmlns:a16="http://schemas.microsoft.com/office/drawing/2014/main" id="{9CEA5BB0-5F58-A751-F9B3-3ABE9E284B14}"/>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11</a:t>
            </a:fld>
            <a:endParaRPr lang="fr-FR">
              <a:solidFill>
                <a:srgbClr val="DD1367"/>
              </a:solidFill>
            </a:endParaRPr>
          </a:p>
        </p:txBody>
      </p:sp>
    </p:spTree>
    <p:extLst>
      <p:ext uri="{BB962C8B-B14F-4D97-AF65-F5344CB8AC3E}">
        <p14:creationId xmlns:p14="http://schemas.microsoft.com/office/powerpoint/2010/main" val="307759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25F9-DD5D-F912-D125-A10DA9F62B81}"/>
            </a:ext>
          </a:extLst>
        </p:cNvPr>
        <p:cNvGrpSpPr/>
        <p:nvPr/>
      </p:nvGrpSpPr>
      <p:grpSpPr>
        <a:xfrm>
          <a:off x="0" y="0"/>
          <a:ext cx="0" cy="0"/>
          <a:chOff x="0" y="0"/>
          <a:chExt cx="0" cy="0"/>
        </a:xfrm>
      </p:grpSpPr>
      <p:sp>
        <p:nvSpPr>
          <p:cNvPr id="3" name="Espace réservé du numéro de diapositive 6">
            <a:extLst>
              <a:ext uri="{FF2B5EF4-FFF2-40B4-BE49-F238E27FC236}">
                <a16:creationId xmlns:a16="http://schemas.microsoft.com/office/drawing/2014/main" id="{AEB0FA6B-BC2C-14B7-B032-579F30804EC2}"/>
              </a:ext>
            </a:extLst>
          </p:cNvPr>
          <p:cNvSpPr txBox="1">
            <a:spLocks/>
          </p:cNvSpPr>
          <p:nvPr/>
        </p:nvSpPr>
        <p:spPr>
          <a:xfrm>
            <a:off x="12801600" y="9791287"/>
            <a:ext cx="3200400" cy="547688"/>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371600">
              <a:defRPr/>
            </a:pPr>
            <a:fld id="{DA14E62A-F802-4A0C-9C43-832C04FD0A52}" type="slidenum">
              <a:rPr lang="en-US" sz="2100">
                <a:solidFill>
                  <a:prstClr val="white"/>
                </a:solidFill>
                <a:latin typeface="Calibri" panose="020F0502020204030204"/>
              </a:rPr>
              <a:pPr algn="r" defTabSz="1371600">
                <a:defRPr/>
              </a:pPr>
              <a:t>12</a:t>
            </a:fld>
            <a:endParaRPr lang="en-US" sz="2100">
              <a:solidFill>
                <a:prstClr val="white"/>
              </a:solidFill>
              <a:latin typeface="Calibri" panose="020F0502020204030204"/>
            </a:endParaRPr>
          </a:p>
        </p:txBody>
      </p:sp>
      <p:sp>
        <p:nvSpPr>
          <p:cNvPr id="4" name="Espace réservé du numéro de diapositive 3">
            <a:extLst>
              <a:ext uri="{FF2B5EF4-FFF2-40B4-BE49-F238E27FC236}">
                <a16:creationId xmlns:a16="http://schemas.microsoft.com/office/drawing/2014/main" id="{8F954E3C-93A1-699C-8E2C-466671E121C0}"/>
              </a:ext>
            </a:extLst>
          </p:cNvPr>
          <p:cNvSpPr txBox="1">
            <a:spLocks/>
          </p:cNvSpPr>
          <p:nvPr/>
        </p:nvSpPr>
        <p:spPr>
          <a:xfrm>
            <a:off x="285957" y="9739313"/>
            <a:ext cx="876300" cy="54768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fld id="{6FEEF2FF-1E9A-4DE0-8CB7-CCCB15D16886}" type="slidenum">
              <a:rPr lang="en-US" sz="1800">
                <a:solidFill>
                  <a:srgbClr val="656760"/>
                </a:solidFill>
                <a:latin typeface="Calibri" panose="020F0502020204030204"/>
              </a:rPr>
              <a:pPr defTabSz="1371600">
                <a:defRPr/>
              </a:pPr>
              <a:t>12</a:t>
            </a:fld>
            <a:endParaRPr lang="en-US" sz="1800">
              <a:solidFill>
                <a:srgbClr val="656760"/>
              </a:solidFill>
              <a:latin typeface="Calibri" panose="020F0502020204030204"/>
            </a:endParaRPr>
          </a:p>
        </p:txBody>
      </p:sp>
      <p:sp>
        <p:nvSpPr>
          <p:cNvPr id="2" name="TextBox 1">
            <a:extLst>
              <a:ext uri="{FF2B5EF4-FFF2-40B4-BE49-F238E27FC236}">
                <a16:creationId xmlns:a16="http://schemas.microsoft.com/office/drawing/2014/main" id="{3C44EC58-A2ED-9B8A-30D0-3657E5363583}"/>
              </a:ext>
            </a:extLst>
          </p:cNvPr>
          <p:cNvSpPr txBox="1"/>
          <p:nvPr/>
        </p:nvSpPr>
        <p:spPr>
          <a:xfrm>
            <a:off x="7543844" y="4453314"/>
            <a:ext cx="3406317" cy="1569660"/>
          </a:xfrm>
          <a:prstGeom prst="rect">
            <a:avLst/>
          </a:prstGeom>
          <a:noFill/>
        </p:spPr>
        <p:txBody>
          <a:bodyPr wrap="none" rtlCol="0">
            <a:spAutoFit/>
          </a:bodyPr>
          <a:lstStyle/>
          <a:p>
            <a:pPr algn="ctr" defTabSz="1371600">
              <a:defRPr/>
            </a:pPr>
            <a:r>
              <a:rPr lang="fr-BE" sz="4800" b="1" dirty="0">
                <a:solidFill>
                  <a:srgbClr val="00B0F0"/>
                </a:solidFill>
                <a:latin typeface="Calibri" panose="020F0502020204030204"/>
              </a:rPr>
              <a:t>Emploi</a:t>
            </a:r>
          </a:p>
          <a:p>
            <a:pPr algn="ctr" defTabSz="1371600">
              <a:defRPr/>
            </a:pPr>
            <a:r>
              <a:rPr lang="fr-BE" sz="4800" b="1" dirty="0">
                <a:solidFill>
                  <a:srgbClr val="00B0F0"/>
                </a:solidFill>
                <a:latin typeface="Calibri" panose="020F0502020204030204"/>
              </a:rPr>
              <a:t>&amp; Formation</a:t>
            </a:r>
            <a:endParaRPr lang="en-BE" sz="4800" b="1" dirty="0">
              <a:solidFill>
                <a:srgbClr val="00B0F0"/>
              </a:solidFill>
              <a:latin typeface="Calibri" panose="020F0502020204030204"/>
            </a:endParaRPr>
          </a:p>
        </p:txBody>
      </p:sp>
      <p:grpSp>
        <p:nvGrpSpPr>
          <p:cNvPr id="79" name="Group 78">
            <a:extLst>
              <a:ext uri="{FF2B5EF4-FFF2-40B4-BE49-F238E27FC236}">
                <a16:creationId xmlns:a16="http://schemas.microsoft.com/office/drawing/2014/main" id="{5EF446E9-C00C-1F91-4BB4-F2CE1D3CE083}"/>
              </a:ext>
            </a:extLst>
          </p:cNvPr>
          <p:cNvGrpSpPr/>
          <p:nvPr/>
        </p:nvGrpSpPr>
        <p:grpSpPr>
          <a:xfrm>
            <a:off x="11639472" y="3785089"/>
            <a:ext cx="2073861" cy="1424759"/>
            <a:chOff x="7759648" y="2536092"/>
            <a:chExt cx="1382574" cy="949839"/>
          </a:xfrm>
        </p:grpSpPr>
        <p:sp>
          <p:nvSpPr>
            <p:cNvPr id="24" name="Trapezium 23">
              <a:extLst>
                <a:ext uri="{FF2B5EF4-FFF2-40B4-BE49-F238E27FC236}">
                  <a16:creationId xmlns:a16="http://schemas.microsoft.com/office/drawing/2014/main" id="{1049661B-6E24-323C-A557-BD73080E54CE}"/>
                </a:ext>
              </a:extLst>
            </p:cNvPr>
            <p:cNvSpPr/>
            <p:nvPr/>
          </p:nvSpPr>
          <p:spPr>
            <a:xfrm rot="15355360">
              <a:off x="7976015" y="2319725"/>
              <a:ext cx="949839" cy="1382574"/>
            </a:xfrm>
            <a:prstGeom prst="trapezoid">
              <a:avLst/>
            </a:prstGeom>
            <a:solidFill>
              <a:srgbClr val="375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9" name="Picture 8" descr="A bird with a branch on a mallet&#10;&#10;Description automatically generated">
              <a:extLst>
                <a:ext uri="{FF2B5EF4-FFF2-40B4-BE49-F238E27FC236}">
                  <a16:creationId xmlns:a16="http://schemas.microsoft.com/office/drawing/2014/main" id="{5469B235-B202-FE9B-2D74-4DFE211BBA30}"/>
                </a:ext>
              </a:extLst>
            </p:cNvPr>
            <p:cNvPicPr>
              <a:picLocks noChangeAspect="1"/>
            </p:cNvPicPr>
            <p:nvPr/>
          </p:nvPicPr>
          <p:blipFill>
            <a:blip r:embed="rId3"/>
            <a:stretch>
              <a:fillRect/>
            </a:stretch>
          </p:blipFill>
          <p:spPr>
            <a:xfrm>
              <a:off x="8434070" y="2662748"/>
              <a:ext cx="627921" cy="627921"/>
            </a:xfrm>
            <a:prstGeom prst="rect">
              <a:avLst/>
            </a:prstGeom>
          </p:spPr>
        </p:pic>
      </p:grpSp>
      <p:grpSp>
        <p:nvGrpSpPr>
          <p:cNvPr id="88" name="Group 87">
            <a:extLst>
              <a:ext uri="{FF2B5EF4-FFF2-40B4-BE49-F238E27FC236}">
                <a16:creationId xmlns:a16="http://schemas.microsoft.com/office/drawing/2014/main" id="{8BD81A01-D691-C50C-E8CD-FEFFF70C85E5}"/>
              </a:ext>
            </a:extLst>
          </p:cNvPr>
          <p:cNvGrpSpPr/>
          <p:nvPr/>
        </p:nvGrpSpPr>
        <p:grpSpPr>
          <a:xfrm>
            <a:off x="6851894" y="1375932"/>
            <a:ext cx="1415082" cy="2073861"/>
            <a:chOff x="4567929" y="929988"/>
            <a:chExt cx="943388" cy="1382574"/>
          </a:xfrm>
        </p:grpSpPr>
        <p:sp>
          <p:nvSpPr>
            <p:cNvPr id="46" name="Trapezium 45">
              <a:extLst>
                <a:ext uri="{FF2B5EF4-FFF2-40B4-BE49-F238E27FC236}">
                  <a16:creationId xmlns:a16="http://schemas.microsoft.com/office/drawing/2014/main" id="{2612C460-21A5-769D-6232-B580ADDC82EC}"/>
                </a:ext>
              </a:extLst>
            </p:cNvPr>
            <p:cNvSpPr/>
            <p:nvPr/>
          </p:nvSpPr>
          <p:spPr>
            <a:xfrm rot="8861649">
              <a:off x="4596917" y="929988"/>
              <a:ext cx="914400" cy="1382574"/>
            </a:xfrm>
            <a:prstGeom prst="trapezoid">
              <a:avLst/>
            </a:prstGeom>
            <a:solidFill>
              <a:srgbClr val="80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10" name="Picture 9" descr="A green sign with white text and a tree and birds&#10;&#10;Description automatically generated">
              <a:extLst>
                <a:ext uri="{FF2B5EF4-FFF2-40B4-BE49-F238E27FC236}">
                  <a16:creationId xmlns:a16="http://schemas.microsoft.com/office/drawing/2014/main" id="{4CAE93A9-B364-4317-C995-8554CD534F05}"/>
                </a:ext>
              </a:extLst>
            </p:cNvPr>
            <p:cNvPicPr>
              <a:picLocks noChangeAspect="1"/>
            </p:cNvPicPr>
            <p:nvPr/>
          </p:nvPicPr>
          <p:blipFill>
            <a:blip r:embed="rId4"/>
            <a:stretch>
              <a:fillRect/>
            </a:stretch>
          </p:blipFill>
          <p:spPr>
            <a:xfrm rot="19622138">
              <a:off x="4567929" y="1032666"/>
              <a:ext cx="635028" cy="629307"/>
            </a:xfrm>
            <a:prstGeom prst="rect">
              <a:avLst/>
            </a:prstGeom>
          </p:spPr>
        </p:pic>
      </p:grpSp>
      <p:grpSp>
        <p:nvGrpSpPr>
          <p:cNvPr id="87" name="Group 86">
            <a:extLst>
              <a:ext uri="{FF2B5EF4-FFF2-40B4-BE49-F238E27FC236}">
                <a16:creationId xmlns:a16="http://schemas.microsoft.com/office/drawing/2014/main" id="{7F775C6C-217E-880C-9B6D-512707FC7CFB}"/>
              </a:ext>
            </a:extLst>
          </p:cNvPr>
          <p:cNvGrpSpPr/>
          <p:nvPr/>
        </p:nvGrpSpPr>
        <p:grpSpPr>
          <a:xfrm>
            <a:off x="5526936" y="2535768"/>
            <a:ext cx="2073861" cy="1430898"/>
            <a:chOff x="3684624" y="1703212"/>
            <a:chExt cx="1382574" cy="953932"/>
          </a:xfrm>
        </p:grpSpPr>
        <p:sp>
          <p:nvSpPr>
            <p:cNvPr id="45" name="Trapezium 44">
              <a:extLst>
                <a:ext uri="{FF2B5EF4-FFF2-40B4-BE49-F238E27FC236}">
                  <a16:creationId xmlns:a16="http://schemas.microsoft.com/office/drawing/2014/main" id="{5BF65DB7-A5AD-AB76-0D4D-2620890935DF}"/>
                </a:ext>
              </a:extLst>
            </p:cNvPr>
            <p:cNvSpPr/>
            <p:nvPr/>
          </p:nvSpPr>
          <p:spPr>
            <a:xfrm rot="7510976">
              <a:off x="3918711" y="1508657"/>
              <a:ext cx="914400" cy="1382574"/>
            </a:xfrm>
            <a:prstGeom prst="trapezoid">
              <a:avLst/>
            </a:prstGeom>
            <a:solidFill>
              <a:srgbClr val="008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12" name="Picture 11" descr="A blue square with white fish and waves&#10;&#10;Description automatically generated">
              <a:extLst>
                <a:ext uri="{FF2B5EF4-FFF2-40B4-BE49-F238E27FC236}">
                  <a16:creationId xmlns:a16="http://schemas.microsoft.com/office/drawing/2014/main" id="{2AC66EC1-8EE0-CD11-627B-0123F2A06054}"/>
                </a:ext>
              </a:extLst>
            </p:cNvPr>
            <p:cNvPicPr>
              <a:picLocks noChangeAspect="1"/>
            </p:cNvPicPr>
            <p:nvPr/>
          </p:nvPicPr>
          <p:blipFill>
            <a:blip r:embed="rId5"/>
            <a:stretch>
              <a:fillRect/>
            </a:stretch>
          </p:blipFill>
          <p:spPr>
            <a:xfrm rot="18361115">
              <a:off x="3793506" y="1706130"/>
              <a:ext cx="653535" cy="647700"/>
            </a:xfrm>
            <a:prstGeom prst="rect">
              <a:avLst/>
            </a:prstGeom>
          </p:spPr>
        </p:pic>
      </p:grpSp>
      <p:grpSp>
        <p:nvGrpSpPr>
          <p:cNvPr id="86" name="Group 85">
            <a:extLst>
              <a:ext uri="{FF2B5EF4-FFF2-40B4-BE49-F238E27FC236}">
                <a16:creationId xmlns:a16="http://schemas.microsoft.com/office/drawing/2014/main" id="{58833FE7-7FF0-330D-AC0D-74D85A5FB53F}"/>
              </a:ext>
            </a:extLst>
          </p:cNvPr>
          <p:cNvGrpSpPr/>
          <p:nvPr/>
        </p:nvGrpSpPr>
        <p:grpSpPr>
          <a:xfrm>
            <a:off x="4955229" y="3772742"/>
            <a:ext cx="2073861" cy="1383198"/>
            <a:chOff x="3303486" y="2527861"/>
            <a:chExt cx="1382574" cy="922132"/>
          </a:xfrm>
        </p:grpSpPr>
        <p:sp>
          <p:nvSpPr>
            <p:cNvPr id="44" name="Trapezium 43">
              <a:extLst>
                <a:ext uri="{FF2B5EF4-FFF2-40B4-BE49-F238E27FC236}">
                  <a16:creationId xmlns:a16="http://schemas.microsoft.com/office/drawing/2014/main" id="{620B233D-CA03-8EC3-B8A4-BA43665329AD}"/>
                </a:ext>
              </a:extLst>
            </p:cNvPr>
            <p:cNvSpPr/>
            <p:nvPr/>
          </p:nvSpPr>
          <p:spPr>
            <a:xfrm rot="6397290">
              <a:off x="3533707" y="2297640"/>
              <a:ext cx="922132" cy="1382574"/>
            </a:xfrm>
            <a:prstGeom prst="trapezoid">
              <a:avLst/>
            </a:prstGeom>
            <a:solidFill>
              <a:srgbClr val="3F7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35" name="Picture 34" descr="A green sign with white text&#10;&#10;Description automatically generated">
              <a:extLst>
                <a:ext uri="{FF2B5EF4-FFF2-40B4-BE49-F238E27FC236}">
                  <a16:creationId xmlns:a16="http://schemas.microsoft.com/office/drawing/2014/main" id="{8E4F0BDD-1D8A-C336-8866-AB1966CBC486}"/>
                </a:ext>
              </a:extLst>
            </p:cNvPr>
            <p:cNvPicPr>
              <a:picLocks noChangeAspect="1"/>
            </p:cNvPicPr>
            <p:nvPr/>
          </p:nvPicPr>
          <p:blipFill>
            <a:blip r:embed="rId6"/>
            <a:stretch>
              <a:fillRect/>
            </a:stretch>
          </p:blipFill>
          <p:spPr>
            <a:xfrm rot="17288466">
              <a:off x="3356452" y="2562559"/>
              <a:ext cx="647700" cy="653588"/>
            </a:xfrm>
            <a:prstGeom prst="rect">
              <a:avLst/>
            </a:prstGeom>
          </p:spPr>
        </p:pic>
      </p:grpSp>
      <p:grpSp>
        <p:nvGrpSpPr>
          <p:cNvPr id="85" name="Group 84">
            <a:extLst>
              <a:ext uri="{FF2B5EF4-FFF2-40B4-BE49-F238E27FC236}">
                <a16:creationId xmlns:a16="http://schemas.microsoft.com/office/drawing/2014/main" id="{A5C86B65-99B5-F7A1-32CF-AEA5B5EB6803}"/>
              </a:ext>
            </a:extLst>
          </p:cNvPr>
          <p:cNvGrpSpPr/>
          <p:nvPr/>
        </p:nvGrpSpPr>
        <p:grpSpPr>
          <a:xfrm>
            <a:off x="4815302" y="5019938"/>
            <a:ext cx="2112272" cy="1371600"/>
            <a:chOff x="3210201" y="3359325"/>
            <a:chExt cx="1408181" cy="914400"/>
          </a:xfrm>
        </p:grpSpPr>
        <p:sp>
          <p:nvSpPr>
            <p:cNvPr id="43" name="Trapezium 42">
              <a:extLst>
                <a:ext uri="{FF2B5EF4-FFF2-40B4-BE49-F238E27FC236}">
                  <a16:creationId xmlns:a16="http://schemas.microsoft.com/office/drawing/2014/main" id="{3945060A-6B63-CA70-BD5D-3595D9275367}"/>
                </a:ext>
              </a:extLst>
            </p:cNvPr>
            <p:cNvSpPr/>
            <p:nvPr/>
          </p:nvSpPr>
          <p:spPr>
            <a:xfrm rot="5249369">
              <a:off x="3457092" y="3112434"/>
              <a:ext cx="914400" cy="1408181"/>
            </a:xfrm>
            <a:prstGeom prst="trapezoid">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37" name="Picture 36" descr="A yellow sign with white text&#10;&#10;Description automatically generated">
              <a:extLst>
                <a:ext uri="{FF2B5EF4-FFF2-40B4-BE49-F238E27FC236}">
                  <a16:creationId xmlns:a16="http://schemas.microsoft.com/office/drawing/2014/main" id="{268E6043-1106-DEB3-7E90-8ECD34F75DD0}"/>
                </a:ext>
              </a:extLst>
            </p:cNvPr>
            <p:cNvPicPr>
              <a:picLocks noChangeAspect="1"/>
            </p:cNvPicPr>
            <p:nvPr/>
          </p:nvPicPr>
          <p:blipFill>
            <a:blip r:embed="rId7"/>
            <a:stretch>
              <a:fillRect/>
            </a:stretch>
          </p:blipFill>
          <p:spPr>
            <a:xfrm>
              <a:off x="3271927" y="3508611"/>
              <a:ext cx="647700" cy="647700"/>
            </a:xfrm>
            <a:prstGeom prst="rect">
              <a:avLst/>
            </a:prstGeom>
          </p:spPr>
        </p:pic>
      </p:grpSp>
      <p:grpSp>
        <p:nvGrpSpPr>
          <p:cNvPr id="82" name="Group 81">
            <a:extLst>
              <a:ext uri="{FF2B5EF4-FFF2-40B4-BE49-F238E27FC236}">
                <a16:creationId xmlns:a16="http://schemas.microsoft.com/office/drawing/2014/main" id="{BBC6E43B-1FA5-4132-0BFD-C4CAE1DB8BFB}"/>
              </a:ext>
            </a:extLst>
          </p:cNvPr>
          <p:cNvGrpSpPr/>
          <p:nvPr/>
        </p:nvGrpSpPr>
        <p:grpSpPr>
          <a:xfrm>
            <a:off x="7439207" y="7609482"/>
            <a:ext cx="1371600" cy="2073861"/>
            <a:chOff x="4959471" y="5085688"/>
            <a:chExt cx="914400" cy="1382574"/>
          </a:xfrm>
        </p:grpSpPr>
        <p:sp>
          <p:nvSpPr>
            <p:cNvPr id="40" name="Trapezium 39">
              <a:extLst>
                <a:ext uri="{FF2B5EF4-FFF2-40B4-BE49-F238E27FC236}">
                  <a16:creationId xmlns:a16="http://schemas.microsoft.com/office/drawing/2014/main" id="{E5E4F4B3-8D81-4604-BCF3-238943D7011E}"/>
                </a:ext>
              </a:extLst>
            </p:cNvPr>
            <p:cNvSpPr/>
            <p:nvPr/>
          </p:nvSpPr>
          <p:spPr>
            <a:xfrm rot="1294222">
              <a:off x="4959471" y="5085688"/>
              <a:ext cx="914400" cy="1382574"/>
            </a:xfrm>
            <a:prstGeom prst="trapezoid">
              <a:avLst/>
            </a:prstGeom>
            <a:solidFill>
              <a:srgbClr val="FBB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48" name="Picture 47" descr="A white and orange sign with buildings and a number&#10;&#10;Description automatically generated">
              <a:extLst>
                <a:ext uri="{FF2B5EF4-FFF2-40B4-BE49-F238E27FC236}">
                  <a16:creationId xmlns:a16="http://schemas.microsoft.com/office/drawing/2014/main" id="{80844318-4B2A-DFC0-CF6F-DEEB9C62552C}"/>
                </a:ext>
              </a:extLst>
            </p:cNvPr>
            <p:cNvPicPr>
              <a:picLocks noChangeAspect="1"/>
            </p:cNvPicPr>
            <p:nvPr/>
          </p:nvPicPr>
          <p:blipFill>
            <a:blip r:embed="rId8"/>
            <a:stretch>
              <a:fillRect/>
            </a:stretch>
          </p:blipFill>
          <p:spPr>
            <a:xfrm rot="1326293">
              <a:off x="4964705" y="5775485"/>
              <a:ext cx="627921" cy="627921"/>
            </a:xfrm>
            <a:prstGeom prst="rect">
              <a:avLst/>
            </a:prstGeom>
          </p:spPr>
        </p:pic>
      </p:grpSp>
      <p:grpSp>
        <p:nvGrpSpPr>
          <p:cNvPr id="89" name="Group 88">
            <a:extLst>
              <a:ext uri="{FF2B5EF4-FFF2-40B4-BE49-F238E27FC236}">
                <a16:creationId xmlns:a16="http://schemas.microsoft.com/office/drawing/2014/main" id="{9AA6159D-E4E4-B8CB-B51F-F1CAB72F8D9E}"/>
              </a:ext>
            </a:extLst>
          </p:cNvPr>
          <p:cNvGrpSpPr/>
          <p:nvPr/>
        </p:nvGrpSpPr>
        <p:grpSpPr>
          <a:xfrm>
            <a:off x="8057316" y="956540"/>
            <a:ext cx="1371600" cy="2073861"/>
            <a:chOff x="5371544" y="650393"/>
            <a:chExt cx="914400" cy="1382574"/>
          </a:xfrm>
        </p:grpSpPr>
        <p:sp>
          <p:nvSpPr>
            <p:cNvPr id="47" name="Trapezium 46">
              <a:extLst>
                <a:ext uri="{FF2B5EF4-FFF2-40B4-BE49-F238E27FC236}">
                  <a16:creationId xmlns:a16="http://schemas.microsoft.com/office/drawing/2014/main" id="{53261ABA-2B12-7741-168B-32B366C6561A}"/>
                </a:ext>
              </a:extLst>
            </p:cNvPr>
            <p:cNvSpPr/>
            <p:nvPr/>
          </p:nvSpPr>
          <p:spPr>
            <a:xfrm rot="10217611">
              <a:off x="5371544" y="650393"/>
              <a:ext cx="914400" cy="1382574"/>
            </a:xfrm>
            <a:prstGeom prst="trapezoid">
              <a:avLst/>
            </a:prstGeom>
            <a:solidFill>
              <a:srgbClr val="073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49" name="Picture 48" descr="A blue background with white text and a logo&#10;&#10;Description automatically generated">
              <a:extLst>
                <a:ext uri="{FF2B5EF4-FFF2-40B4-BE49-F238E27FC236}">
                  <a16:creationId xmlns:a16="http://schemas.microsoft.com/office/drawing/2014/main" id="{05399ADB-7135-693D-08D3-1BFE49EE0C48}"/>
                </a:ext>
              </a:extLst>
            </p:cNvPr>
            <p:cNvPicPr>
              <a:picLocks noChangeAspect="1"/>
            </p:cNvPicPr>
            <p:nvPr/>
          </p:nvPicPr>
          <p:blipFill>
            <a:blip r:embed="rId9"/>
            <a:stretch>
              <a:fillRect/>
            </a:stretch>
          </p:blipFill>
          <p:spPr>
            <a:xfrm rot="21002908">
              <a:off x="5488191" y="688071"/>
              <a:ext cx="627921" cy="616607"/>
            </a:xfrm>
            <a:prstGeom prst="rect">
              <a:avLst/>
            </a:prstGeom>
          </p:spPr>
        </p:pic>
      </p:grpSp>
      <p:grpSp>
        <p:nvGrpSpPr>
          <p:cNvPr id="90" name="Group 89">
            <a:extLst>
              <a:ext uri="{FF2B5EF4-FFF2-40B4-BE49-F238E27FC236}">
                <a16:creationId xmlns:a16="http://schemas.microsoft.com/office/drawing/2014/main" id="{FEC3E163-83D4-294A-72B3-5006C7BB7C01}"/>
              </a:ext>
            </a:extLst>
          </p:cNvPr>
          <p:cNvGrpSpPr/>
          <p:nvPr/>
        </p:nvGrpSpPr>
        <p:grpSpPr>
          <a:xfrm>
            <a:off x="9305526" y="947753"/>
            <a:ext cx="1371600" cy="2073860"/>
            <a:chOff x="6203684" y="644535"/>
            <a:chExt cx="914400" cy="1382573"/>
          </a:xfrm>
        </p:grpSpPr>
        <p:sp>
          <p:nvSpPr>
            <p:cNvPr id="5" name="Trapezium 4">
              <a:extLst>
                <a:ext uri="{FF2B5EF4-FFF2-40B4-BE49-F238E27FC236}">
                  <a16:creationId xmlns:a16="http://schemas.microsoft.com/office/drawing/2014/main" id="{24786B09-5FA7-79F7-2334-1B39624859EB}"/>
                </a:ext>
              </a:extLst>
            </p:cNvPr>
            <p:cNvSpPr/>
            <p:nvPr/>
          </p:nvSpPr>
          <p:spPr>
            <a:xfrm rot="11341031">
              <a:off x="6203684" y="644535"/>
              <a:ext cx="914400" cy="1382573"/>
            </a:xfrm>
            <a:prstGeom prst="trapezoid">
              <a:avLst/>
            </a:prstGeom>
            <a:solidFill>
              <a:srgbClr val="FF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50" name="Picture 49" descr="A pink background with white arrows and white text&#10;&#10;Description automatically generated">
              <a:extLst>
                <a:ext uri="{FF2B5EF4-FFF2-40B4-BE49-F238E27FC236}">
                  <a16:creationId xmlns:a16="http://schemas.microsoft.com/office/drawing/2014/main" id="{C9AD3566-02F7-A263-8A60-6196399CE953}"/>
                </a:ext>
              </a:extLst>
            </p:cNvPr>
            <p:cNvPicPr>
              <a:picLocks noChangeAspect="1"/>
            </p:cNvPicPr>
            <p:nvPr/>
          </p:nvPicPr>
          <p:blipFill>
            <a:blip r:embed="rId10"/>
            <a:stretch>
              <a:fillRect/>
            </a:stretch>
          </p:blipFill>
          <p:spPr>
            <a:xfrm rot="613072">
              <a:off x="6403627" y="693264"/>
              <a:ext cx="629307" cy="629307"/>
            </a:xfrm>
            <a:prstGeom prst="rect">
              <a:avLst/>
            </a:prstGeom>
          </p:spPr>
        </p:pic>
      </p:grpSp>
      <p:grpSp>
        <p:nvGrpSpPr>
          <p:cNvPr id="78" name="Group 77">
            <a:extLst>
              <a:ext uri="{FF2B5EF4-FFF2-40B4-BE49-F238E27FC236}">
                <a16:creationId xmlns:a16="http://schemas.microsoft.com/office/drawing/2014/main" id="{22565ACD-7089-BE6F-2369-A390EF7EAF39}"/>
              </a:ext>
            </a:extLst>
          </p:cNvPr>
          <p:cNvGrpSpPr/>
          <p:nvPr/>
        </p:nvGrpSpPr>
        <p:grpSpPr>
          <a:xfrm>
            <a:off x="11105502" y="2525309"/>
            <a:ext cx="2073861" cy="1453881"/>
            <a:chOff x="7367977" y="1669664"/>
            <a:chExt cx="1382574" cy="969254"/>
          </a:xfrm>
        </p:grpSpPr>
        <p:sp>
          <p:nvSpPr>
            <p:cNvPr id="15" name="Trapezium 14">
              <a:extLst>
                <a:ext uri="{FF2B5EF4-FFF2-40B4-BE49-F238E27FC236}">
                  <a16:creationId xmlns:a16="http://schemas.microsoft.com/office/drawing/2014/main" id="{FDB87EAF-AECF-7759-226A-C147A42FF44F}"/>
                </a:ext>
              </a:extLst>
            </p:cNvPr>
            <p:cNvSpPr/>
            <p:nvPr/>
          </p:nvSpPr>
          <p:spPr>
            <a:xfrm rot="14017423">
              <a:off x="7602064" y="1490431"/>
              <a:ext cx="914400" cy="1382574"/>
            </a:xfrm>
            <a:prstGeom prst="trapezoid">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51" name="Picture 50" descr="A red sign with a book and pencil&#10;&#10;Description automatically generated">
              <a:extLst>
                <a:ext uri="{FF2B5EF4-FFF2-40B4-BE49-F238E27FC236}">
                  <a16:creationId xmlns:a16="http://schemas.microsoft.com/office/drawing/2014/main" id="{E9481050-4B57-DB0B-700B-72B1CF92D569}"/>
                </a:ext>
              </a:extLst>
            </p:cNvPr>
            <p:cNvPicPr>
              <a:picLocks noChangeAspect="1"/>
            </p:cNvPicPr>
            <p:nvPr/>
          </p:nvPicPr>
          <p:blipFill>
            <a:blip r:embed="rId11"/>
            <a:stretch>
              <a:fillRect/>
            </a:stretch>
          </p:blipFill>
          <p:spPr>
            <a:xfrm rot="3310203">
              <a:off x="8011788" y="1669664"/>
              <a:ext cx="659584" cy="659584"/>
            </a:xfrm>
            <a:prstGeom prst="rect">
              <a:avLst/>
            </a:prstGeom>
          </p:spPr>
        </p:pic>
      </p:grpSp>
      <p:grpSp>
        <p:nvGrpSpPr>
          <p:cNvPr id="80" name="Group 79">
            <a:extLst>
              <a:ext uri="{FF2B5EF4-FFF2-40B4-BE49-F238E27FC236}">
                <a16:creationId xmlns:a16="http://schemas.microsoft.com/office/drawing/2014/main" id="{1B084144-F83D-D0B4-4F9E-FD68CFB2ECD6}"/>
              </a:ext>
            </a:extLst>
          </p:cNvPr>
          <p:cNvGrpSpPr/>
          <p:nvPr/>
        </p:nvGrpSpPr>
        <p:grpSpPr>
          <a:xfrm>
            <a:off x="11764668" y="5075084"/>
            <a:ext cx="2131176" cy="1371600"/>
            <a:chOff x="7843112" y="3396089"/>
            <a:chExt cx="1420784" cy="914400"/>
          </a:xfrm>
        </p:grpSpPr>
        <p:sp>
          <p:nvSpPr>
            <p:cNvPr id="33" name="Trapezium 32">
              <a:extLst>
                <a:ext uri="{FF2B5EF4-FFF2-40B4-BE49-F238E27FC236}">
                  <a16:creationId xmlns:a16="http://schemas.microsoft.com/office/drawing/2014/main" id="{DE2C5211-1B99-C41D-8F53-320B3F5DEC97}"/>
                </a:ext>
              </a:extLst>
            </p:cNvPr>
            <p:cNvSpPr/>
            <p:nvPr/>
          </p:nvSpPr>
          <p:spPr>
            <a:xfrm rot="16397210">
              <a:off x="8096304" y="3142897"/>
              <a:ext cx="914400" cy="1420784"/>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52" name="Picture 51" descr="A sign with a symbol and a sign with two people&#10;&#10;Description automatically generated">
              <a:extLst>
                <a:ext uri="{FF2B5EF4-FFF2-40B4-BE49-F238E27FC236}">
                  <a16:creationId xmlns:a16="http://schemas.microsoft.com/office/drawing/2014/main" id="{114903C2-5787-BCA5-2417-AF9A8709A887}"/>
                </a:ext>
              </a:extLst>
            </p:cNvPr>
            <p:cNvPicPr>
              <a:picLocks noChangeAspect="1"/>
            </p:cNvPicPr>
            <p:nvPr/>
          </p:nvPicPr>
          <p:blipFill>
            <a:blip r:embed="rId12"/>
            <a:stretch>
              <a:fillRect/>
            </a:stretch>
          </p:blipFill>
          <p:spPr>
            <a:xfrm>
              <a:off x="8558652" y="3520185"/>
              <a:ext cx="647700" cy="647700"/>
            </a:xfrm>
            <a:prstGeom prst="rect">
              <a:avLst/>
            </a:prstGeom>
          </p:spPr>
        </p:pic>
      </p:grpSp>
      <p:grpSp>
        <p:nvGrpSpPr>
          <p:cNvPr id="83" name="Group 82">
            <a:extLst>
              <a:ext uri="{FF2B5EF4-FFF2-40B4-BE49-F238E27FC236}">
                <a16:creationId xmlns:a16="http://schemas.microsoft.com/office/drawing/2014/main" id="{0FC27E3A-0C90-9D69-B6DE-D9C70D500853}"/>
              </a:ext>
            </a:extLst>
          </p:cNvPr>
          <p:cNvGrpSpPr/>
          <p:nvPr/>
        </p:nvGrpSpPr>
        <p:grpSpPr>
          <a:xfrm>
            <a:off x="6162516" y="6943293"/>
            <a:ext cx="1504392" cy="2073861"/>
            <a:chOff x="4108344" y="4641562"/>
            <a:chExt cx="1002928" cy="1382574"/>
          </a:xfrm>
          <a:solidFill>
            <a:schemeClr val="accent6">
              <a:lumMod val="75000"/>
            </a:schemeClr>
          </a:solidFill>
        </p:grpSpPr>
        <p:sp>
          <p:nvSpPr>
            <p:cNvPr id="41" name="Trapezium 40">
              <a:extLst>
                <a:ext uri="{FF2B5EF4-FFF2-40B4-BE49-F238E27FC236}">
                  <a16:creationId xmlns:a16="http://schemas.microsoft.com/office/drawing/2014/main" id="{CBFB1BFC-5E0F-6CBB-7DBA-3EB35E260368}"/>
                </a:ext>
              </a:extLst>
            </p:cNvPr>
            <p:cNvSpPr/>
            <p:nvPr/>
          </p:nvSpPr>
          <p:spPr>
            <a:xfrm rot="2508468">
              <a:off x="4196872" y="4641562"/>
              <a:ext cx="914400" cy="1382574"/>
            </a:xfrm>
            <a:prstGeom prst="trapezoid">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53" name="Picture 52" descr="A blue background with a white sign and a drop of water&#10;&#10;Description automatically generated">
              <a:extLst>
                <a:ext uri="{FF2B5EF4-FFF2-40B4-BE49-F238E27FC236}">
                  <a16:creationId xmlns:a16="http://schemas.microsoft.com/office/drawing/2014/main" id="{796C0570-82D7-D534-98E1-EA282FDC54CC}"/>
                </a:ext>
              </a:extLst>
            </p:cNvPr>
            <p:cNvPicPr>
              <a:picLocks noChangeAspect="1"/>
            </p:cNvPicPr>
            <p:nvPr/>
          </p:nvPicPr>
          <p:blipFill>
            <a:blip r:embed="rId13"/>
            <a:stretch>
              <a:fillRect/>
            </a:stretch>
          </p:blipFill>
          <p:spPr>
            <a:xfrm rot="18702414">
              <a:off x="4114286" y="5244528"/>
              <a:ext cx="647700" cy="659584"/>
            </a:xfrm>
            <a:prstGeom prst="rect">
              <a:avLst/>
            </a:prstGeom>
            <a:grpFill/>
          </p:spPr>
        </p:pic>
      </p:grpSp>
      <p:grpSp>
        <p:nvGrpSpPr>
          <p:cNvPr id="84" name="Group 83">
            <a:extLst>
              <a:ext uri="{FF2B5EF4-FFF2-40B4-BE49-F238E27FC236}">
                <a16:creationId xmlns:a16="http://schemas.microsoft.com/office/drawing/2014/main" id="{BB9185B2-9F56-43EC-29C7-0D763A0E3F1A}"/>
              </a:ext>
            </a:extLst>
          </p:cNvPr>
          <p:cNvGrpSpPr/>
          <p:nvPr/>
        </p:nvGrpSpPr>
        <p:grpSpPr>
          <a:xfrm>
            <a:off x="5184476" y="6225450"/>
            <a:ext cx="2073861" cy="1371600"/>
            <a:chOff x="3456317" y="4163000"/>
            <a:chExt cx="1382574" cy="914400"/>
          </a:xfrm>
        </p:grpSpPr>
        <p:sp>
          <p:nvSpPr>
            <p:cNvPr id="42" name="Trapezium 41">
              <a:extLst>
                <a:ext uri="{FF2B5EF4-FFF2-40B4-BE49-F238E27FC236}">
                  <a16:creationId xmlns:a16="http://schemas.microsoft.com/office/drawing/2014/main" id="{6CCB4D9D-6E66-E545-8535-D349893974EF}"/>
                </a:ext>
              </a:extLst>
            </p:cNvPr>
            <p:cNvSpPr/>
            <p:nvPr/>
          </p:nvSpPr>
          <p:spPr>
            <a:xfrm rot="3935770">
              <a:off x="3690404" y="3928913"/>
              <a:ext cx="914400" cy="1382574"/>
            </a:xfrm>
            <a:prstGeom prst="trapezoi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1" name="Picture 70" descr="A yellow sign with a light and a sun&#10;&#10;Description automatically generated">
              <a:extLst>
                <a:ext uri="{FF2B5EF4-FFF2-40B4-BE49-F238E27FC236}">
                  <a16:creationId xmlns:a16="http://schemas.microsoft.com/office/drawing/2014/main" id="{AB2CFA33-0685-778C-8DEA-BF82C2353397}"/>
                </a:ext>
              </a:extLst>
            </p:cNvPr>
            <p:cNvPicPr>
              <a:picLocks noChangeAspect="1"/>
            </p:cNvPicPr>
            <p:nvPr/>
          </p:nvPicPr>
          <p:blipFill>
            <a:blip r:embed="rId14"/>
            <a:stretch>
              <a:fillRect/>
            </a:stretch>
          </p:blipFill>
          <p:spPr>
            <a:xfrm rot="20085925">
              <a:off x="3556244" y="4408353"/>
              <a:ext cx="647700" cy="647700"/>
            </a:xfrm>
            <a:prstGeom prst="rect">
              <a:avLst/>
            </a:prstGeom>
          </p:spPr>
        </p:pic>
      </p:grpSp>
      <p:grpSp>
        <p:nvGrpSpPr>
          <p:cNvPr id="93" name="Group 92">
            <a:extLst>
              <a:ext uri="{FF2B5EF4-FFF2-40B4-BE49-F238E27FC236}">
                <a16:creationId xmlns:a16="http://schemas.microsoft.com/office/drawing/2014/main" id="{ADD6EAA3-08DD-DF0A-0BE6-1F53B56C251A}"/>
              </a:ext>
            </a:extLst>
          </p:cNvPr>
          <p:cNvGrpSpPr/>
          <p:nvPr/>
        </p:nvGrpSpPr>
        <p:grpSpPr>
          <a:xfrm>
            <a:off x="9890868" y="7598669"/>
            <a:ext cx="1371600" cy="2073861"/>
            <a:chOff x="6593912" y="5180079"/>
            <a:chExt cx="914400" cy="1382574"/>
          </a:xfrm>
        </p:grpSpPr>
        <p:sp>
          <p:nvSpPr>
            <p:cNvPr id="38" name="Trapezium 37">
              <a:extLst>
                <a:ext uri="{FF2B5EF4-FFF2-40B4-BE49-F238E27FC236}">
                  <a16:creationId xmlns:a16="http://schemas.microsoft.com/office/drawing/2014/main" id="{A3DB6503-4069-5998-F3AC-5534E0DFBA13}"/>
                </a:ext>
              </a:extLst>
            </p:cNvPr>
            <p:cNvSpPr/>
            <p:nvPr/>
          </p:nvSpPr>
          <p:spPr>
            <a:xfrm rot="20187104">
              <a:off x="6593912" y="5180079"/>
              <a:ext cx="914400" cy="1382574"/>
            </a:xfrm>
            <a:prstGeom prst="trapezoid">
              <a:avLst/>
            </a:prstGeom>
            <a:solidFill>
              <a:srgbClr val="A2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2" name="Picture 71" descr="A red sign with white text and a graph&#10;&#10;Description automatically generated">
              <a:extLst>
                <a:ext uri="{FF2B5EF4-FFF2-40B4-BE49-F238E27FC236}">
                  <a16:creationId xmlns:a16="http://schemas.microsoft.com/office/drawing/2014/main" id="{6108E6A1-0621-6833-F5B6-6F54CDA1D7A6}"/>
                </a:ext>
              </a:extLst>
            </p:cNvPr>
            <p:cNvPicPr>
              <a:picLocks noChangeAspect="1"/>
            </p:cNvPicPr>
            <p:nvPr/>
          </p:nvPicPr>
          <p:blipFill>
            <a:blip r:embed="rId15"/>
            <a:stretch>
              <a:fillRect/>
            </a:stretch>
          </p:blipFill>
          <p:spPr>
            <a:xfrm rot="20161723">
              <a:off x="6837388" y="5811721"/>
              <a:ext cx="647700" cy="647700"/>
            </a:xfrm>
            <a:prstGeom prst="rect">
              <a:avLst/>
            </a:prstGeom>
          </p:spPr>
        </p:pic>
      </p:grpSp>
      <p:grpSp>
        <p:nvGrpSpPr>
          <p:cNvPr id="91" name="Group 90">
            <a:extLst>
              <a:ext uri="{FF2B5EF4-FFF2-40B4-BE49-F238E27FC236}">
                <a16:creationId xmlns:a16="http://schemas.microsoft.com/office/drawing/2014/main" id="{A247E5AD-E3BF-572B-4017-34DAA654DDC0}"/>
              </a:ext>
            </a:extLst>
          </p:cNvPr>
          <p:cNvGrpSpPr/>
          <p:nvPr/>
        </p:nvGrpSpPr>
        <p:grpSpPr>
          <a:xfrm>
            <a:off x="8699673" y="7818616"/>
            <a:ext cx="1371600" cy="2041556"/>
            <a:chOff x="5799782" y="5326710"/>
            <a:chExt cx="914400" cy="1361037"/>
          </a:xfrm>
        </p:grpSpPr>
        <p:sp>
          <p:nvSpPr>
            <p:cNvPr id="39" name="Trapezium 38">
              <a:extLst>
                <a:ext uri="{FF2B5EF4-FFF2-40B4-BE49-F238E27FC236}">
                  <a16:creationId xmlns:a16="http://schemas.microsoft.com/office/drawing/2014/main" id="{CC38DF2C-1BD0-EAD7-0ED5-2815ADBF4430}"/>
                </a:ext>
              </a:extLst>
            </p:cNvPr>
            <p:cNvSpPr/>
            <p:nvPr/>
          </p:nvSpPr>
          <p:spPr>
            <a:xfrm>
              <a:off x="5799782" y="5326710"/>
              <a:ext cx="914400" cy="1361037"/>
            </a:xfrm>
            <a:prstGeom prst="trapezoid">
              <a:avLst/>
            </a:prstGeom>
            <a:solidFill>
              <a:srgbClr val="FF5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3" name="Picture 72" descr="A white cubes on an orange background&#10;&#10;Description automatically generated">
              <a:extLst>
                <a:ext uri="{FF2B5EF4-FFF2-40B4-BE49-F238E27FC236}">
                  <a16:creationId xmlns:a16="http://schemas.microsoft.com/office/drawing/2014/main" id="{1B68729A-FE0D-981D-B5AE-50C2BCBC8D17}"/>
                </a:ext>
              </a:extLst>
            </p:cNvPr>
            <p:cNvPicPr>
              <a:picLocks noChangeAspect="1"/>
            </p:cNvPicPr>
            <p:nvPr/>
          </p:nvPicPr>
          <p:blipFill>
            <a:blip r:embed="rId16"/>
            <a:stretch>
              <a:fillRect/>
            </a:stretch>
          </p:blipFill>
          <p:spPr>
            <a:xfrm>
              <a:off x="5942311" y="5988310"/>
              <a:ext cx="647700" cy="647700"/>
            </a:xfrm>
            <a:prstGeom prst="rect">
              <a:avLst/>
            </a:prstGeom>
          </p:spPr>
        </p:pic>
      </p:grpSp>
      <p:grpSp>
        <p:nvGrpSpPr>
          <p:cNvPr id="92" name="Group 91">
            <a:extLst>
              <a:ext uri="{FF2B5EF4-FFF2-40B4-BE49-F238E27FC236}">
                <a16:creationId xmlns:a16="http://schemas.microsoft.com/office/drawing/2014/main" id="{E4A08EEE-FDA6-800A-1469-456A254AEB80}"/>
              </a:ext>
            </a:extLst>
          </p:cNvPr>
          <p:cNvGrpSpPr/>
          <p:nvPr/>
        </p:nvGrpSpPr>
        <p:grpSpPr>
          <a:xfrm>
            <a:off x="11436828" y="6193651"/>
            <a:ext cx="2073861" cy="1396499"/>
            <a:chOff x="7624552" y="4243400"/>
            <a:chExt cx="1382574" cy="930999"/>
          </a:xfrm>
        </p:grpSpPr>
        <p:sp>
          <p:nvSpPr>
            <p:cNvPr id="34" name="Trapezium 33">
              <a:extLst>
                <a:ext uri="{FF2B5EF4-FFF2-40B4-BE49-F238E27FC236}">
                  <a16:creationId xmlns:a16="http://schemas.microsoft.com/office/drawing/2014/main" id="{8B50F25B-7ACF-70E2-DBDC-F14BF9A6229C}"/>
                </a:ext>
              </a:extLst>
            </p:cNvPr>
            <p:cNvSpPr/>
            <p:nvPr/>
          </p:nvSpPr>
          <p:spPr>
            <a:xfrm rot="17676375">
              <a:off x="7858639" y="4009313"/>
              <a:ext cx="914400" cy="1382574"/>
            </a:xfrm>
            <a:prstGeom prst="trapezoid">
              <a:avLst/>
            </a:prstGeom>
            <a:solidFill>
              <a:srgbClr val="CE07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4" name="Picture 73" descr="A red sign with white people and a number&#10;&#10;Description automatically generated">
              <a:extLst>
                <a:ext uri="{FF2B5EF4-FFF2-40B4-BE49-F238E27FC236}">
                  <a16:creationId xmlns:a16="http://schemas.microsoft.com/office/drawing/2014/main" id="{FC525435-C0C2-C129-36CB-FC326CA05B79}"/>
                </a:ext>
              </a:extLst>
            </p:cNvPr>
            <p:cNvPicPr>
              <a:picLocks noChangeAspect="1"/>
            </p:cNvPicPr>
            <p:nvPr/>
          </p:nvPicPr>
          <p:blipFill>
            <a:blip r:embed="rId17"/>
            <a:stretch>
              <a:fillRect/>
            </a:stretch>
          </p:blipFill>
          <p:spPr>
            <a:xfrm rot="18079758">
              <a:off x="8262693" y="4526699"/>
              <a:ext cx="647700" cy="647700"/>
            </a:xfrm>
            <a:prstGeom prst="rect">
              <a:avLst/>
            </a:prstGeom>
          </p:spPr>
        </p:pic>
      </p:grpSp>
      <p:grpSp>
        <p:nvGrpSpPr>
          <p:cNvPr id="81" name="Group 80">
            <a:extLst>
              <a:ext uri="{FF2B5EF4-FFF2-40B4-BE49-F238E27FC236}">
                <a16:creationId xmlns:a16="http://schemas.microsoft.com/office/drawing/2014/main" id="{7FAE4018-CD49-5CDE-3BD1-F588925EFF55}"/>
              </a:ext>
            </a:extLst>
          </p:cNvPr>
          <p:cNvGrpSpPr/>
          <p:nvPr/>
        </p:nvGrpSpPr>
        <p:grpSpPr>
          <a:xfrm>
            <a:off x="11011721" y="6943293"/>
            <a:ext cx="1456239" cy="2073861"/>
            <a:chOff x="7341147" y="4641562"/>
            <a:chExt cx="970826" cy="1382574"/>
          </a:xfrm>
        </p:grpSpPr>
        <p:sp>
          <p:nvSpPr>
            <p:cNvPr id="36" name="Trapezium 35">
              <a:extLst>
                <a:ext uri="{FF2B5EF4-FFF2-40B4-BE49-F238E27FC236}">
                  <a16:creationId xmlns:a16="http://schemas.microsoft.com/office/drawing/2014/main" id="{4799107D-14F9-B215-C8C1-743C29C06B56}"/>
                </a:ext>
              </a:extLst>
            </p:cNvPr>
            <p:cNvSpPr/>
            <p:nvPr/>
          </p:nvSpPr>
          <p:spPr>
            <a:xfrm rot="19038137">
              <a:off x="7341147" y="4641562"/>
              <a:ext cx="914400" cy="1382574"/>
            </a:xfrm>
            <a:prstGeom prst="trapezoid">
              <a:avLst/>
            </a:prstGeom>
            <a:solidFill>
              <a:srgbClr val="D2A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5" name="Picture 74" descr="A white bowl with steam and a number&#10;&#10;Description automatically generated">
              <a:extLst>
                <a:ext uri="{FF2B5EF4-FFF2-40B4-BE49-F238E27FC236}">
                  <a16:creationId xmlns:a16="http://schemas.microsoft.com/office/drawing/2014/main" id="{452A0D9E-CE7D-ACA3-38CA-282A60CAF5F9}"/>
                </a:ext>
              </a:extLst>
            </p:cNvPr>
            <p:cNvPicPr>
              <a:picLocks noChangeAspect="1"/>
            </p:cNvPicPr>
            <p:nvPr/>
          </p:nvPicPr>
          <p:blipFill>
            <a:blip r:embed="rId18"/>
            <a:stretch>
              <a:fillRect/>
            </a:stretch>
          </p:blipFill>
          <p:spPr>
            <a:xfrm rot="19118939">
              <a:off x="7682666" y="5199059"/>
              <a:ext cx="629307" cy="629307"/>
            </a:xfrm>
            <a:prstGeom prst="rect">
              <a:avLst/>
            </a:prstGeom>
          </p:spPr>
        </p:pic>
      </p:grpSp>
      <p:grpSp>
        <p:nvGrpSpPr>
          <p:cNvPr id="77" name="Group 76">
            <a:extLst>
              <a:ext uri="{FF2B5EF4-FFF2-40B4-BE49-F238E27FC236}">
                <a16:creationId xmlns:a16="http://schemas.microsoft.com/office/drawing/2014/main" id="{331888E1-67EF-09D5-B8DB-03D7A82892DD}"/>
              </a:ext>
            </a:extLst>
          </p:cNvPr>
          <p:cNvGrpSpPr/>
          <p:nvPr/>
        </p:nvGrpSpPr>
        <p:grpSpPr>
          <a:xfrm>
            <a:off x="10479536" y="1377168"/>
            <a:ext cx="1401854" cy="2073861"/>
            <a:chOff x="6986357" y="930812"/>
            <a:chExt cx="934569" cy="1382574"/>
          </a:xfrm>
        </p:grpSpPr>
        <p:sp>
          <p:nvSpPr>
            <p:cNvPr id="13" name="Trapezium 12">
              <a:extLst>
                <a:ext uri="{FF2B5EF4-FFF2-40B4-BE49-F238E27FC236}">
                  <a16:creationId xmlns:a16="http://schemas.microsoft.com/office/drawing/2014/main" id="{89D005A1-604F-E142-C7D7-E36DAC9E8ED9}"/>
                </a:ext>
              </a:extLst>
            </p:cNvPr>
            <p:cNvSpPr/>
            <p:nvPr/>
          </p:nvSpPr>
          <p:spPr>
            <a:xfrm rot="12664458">
              <a:off x="6986357" y="930812"/>
              <a:ext cx="914400" cy="1382574"/>
            </a:xfrm>
            <a:prstGeom prst="trapezoid">
              <a:avLst/>
            </a:prstGeom>
            <a:solidFill>
              <a:srgbClr val="4E8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76" name="Picture 75" descr="A green square with white text and a heart and a line of pulse&#10;&#10;Description automatically generated">
              <a:extLst>
                <a:ext uri="{FF2B5EF4-FFF2-40B4-BE49-F238E27FC236}">
                  <a16:creationId xmlns:a16="http://schemas.microsoft.com/office/drawing/2014/main" id="{78AAA0FE-2B62-5565-9E6A-6FF0EEFF5E8D}"/>
                </a:ext>
              </a:extLst>
            </p:cNvPr>
            <p:cNvPicPr>
              <a:picLocks noChangeAspect="1"/>
            </p:cNvPicPr>
            <p:nvPr/>
          </p:nvPicPr>
          <p:blipFill>
            <a:blip r:embed="rId19"/>
            <a:stretch>
              <a:fillRect/>
            </a:stretch>
          </p:blipFill>
          <p:spPr>
            <a:xfrm rot="1939377">
              <a:off x="7291619" y="1023621"/>
              <a:ext cx="629307" cy="629307"/>
            </a:xfrm>
            <a:prstGeom prst="rect">
              <a:avLst/>
            </a:prstGeom>
          </p:spPr>
        </p:pic>
      </p:grpSp>
      <p:sp>
        <p:nvSpPr>
          <p:cNvPr id="8" name="Flèche : gauche 7">
            <a:extLst>
              <a:ext uri="{FF2B5EF4-FFF2-40B4-BE49-F238E27FC236}">
                <a16:creationId xmlns:a16="http://schemas.microsoft.com/office/drawing/2014/main" id="{473EF7C2-45BE-3A99-7995-3A1C77CCE9D0}"/>
              </a:ext>
            </a:extLst>
          </p:cNvPr>
          <p:cNvSpPr/>
          <p:nvPr/>
        </p:nvSpPr>
        <p:spPr>
          <a:xfrm rot="3859041">
            <a:off x="8001557" y="3404139"/>
            <a:ext cx="1242675" cy="9432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7" name="Flèche : gauche 16">
            <a:extLst>
              <a:ext uri="{FF2B5EF4-FFF2-40B4-BE49-F238E27FC236}">
                <a16:creationId xmlns:a16="http://schemas.microsoft.com/office/drawing/2014/main" id="{9E1D28AD-28FC-61A8-5A6D-75FCC3DBBCF9}"/>
              </a:ext>
            </a:extLst>
          </p:cNvPr>
          <p:cNvSpPr/>
          <p:nvPr/>
        </p:nvSpPr>
        <p:spPr>
          <a:xfrm rot="7181863">
            <a:off x="9878672" y="3603045"/>
            <a:ext cx="1242675" cy="9432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8" name="Flèche : gauche 17">
            <a:extLst>
              <a:ext uri="{FF2B5EF4-FFF2-40B4-BE49-F238E27FC236}">
                <a16:creationId xmlns:a16="http://schemas.microsoft.com/office/drawing/2014/main" id="{93418CFB-8339-F2FB-D94C-4B19842AA37A}"/>
              </a:ext>
            </a:extLst>
          </p:cNvPr>
          <p:cNvSpPr/>
          <p:nvPr/>
        </p:nvSpPr>
        <p:spPr>
          <a:xfrm rot="18592408">
            <a:off x="7661253" y="6054380"/>
            <a:ext cx="1242675" cy="9432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9" name="Flèche : gauche 18">
            <a:extLst>
              <a:ext uri="{FF2B5EF4-FFF2-40B4-BE49-F238E27FC236}">
                <a16:creationId xmlns:a16="http://schemas.microsoft.com/office/drawing/2014/main" id="{DCAF10BE-DE1D-0C93-9659-A0B6DF80D012}"/>
              </a:ext>
            </a:extLst>
          </p:cNvPr>
          <p:cNvSpPr/>
          <p:nvPr/>
        </p:nvSpPr>
        <p:spPr>
          <a:xfrm rot="14438008">
            <a:off x="9665765" y="6125310"/>
            <a:ext cx="1242675" cy="9432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260837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9348-7A43-8836-B9BC-B2859BFC36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E2BC07-5E44-5FFF-1C62-D16B234D388F}"/>
              </a:ext>
            </a:extLst>
          </p:cNvPr>
          <p:cNvSpPr>
            <a:spLocks noGrp="1"/>
          </p:cNvSpPr>
          <p:nvPr>
            <p:ph type="title"/>
          </p:nvPr>
        </p:nvSpPr>
        <p:spPr>
          <a:xfrm>
            <a:off x="1257300" y="429086"/>
            <a:ext cx="15773400" cy="1593347"/>
          </a:xfrm>
        </p:spPr>
        <p:txBody>
          <a:bodyPr/>
          <a:lstStyle/>
          <a:p>
            <a:r>
              <a:rPr lang="fr-BE" dirty="0"/>
              <a:t>Changement de paradigme</a:t>
            </a:r>
          </a:p>
        </p:txBody>
      </p:sp>
      <p:sp>
        <p:nvSpPr>
          <p:cNvPr id="4" name="Espace réservé du numéro de diapositive 3">
            <a:extLst>
              <a:ext uri="{FF2B5EF4-FFF2-40B4-BE49-F238E27FC236}">
                <a16:creationId xmlns:a16="http://schemas.microsoft.com/office/drawing/2014/main" id="{8D85A56F-809F-BBF3-4BD4-3D02005ECDC5}"/>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13</a:t>
            </a:fld>
            <a:endParaRPr lang="fr-FR">
              <a:solidFill>
                <a:srgbClr val="DD1367"/>
              </a:solidFill>
            </a:endParaRPr>
          </a:p>
        </p:txBody>
      </p:sp>
      <p:sp>
        <p:nvSpPr>
          <p:cNvPr id="6" name="Rectangle 5">
            <a:extLst>
              <a:ext uri="{FF2B5EF4-FFF2-40B4-BE49-F238E27FC236}">
                <a16:creationId xmlns:a16="http://schemas.microsoft.com/office/drawing/2014/main" id="{2FE1A904-AF66-EFDC-2B21-7DBC8E694A51}"/>
              </a:ext>
            </a:extLst>
          </p:cNvPr>
          <p:cNvSpPr/>
          <p:nvPr/>
        </p:nvSpPr>
        <p:spPr>
          <a:xfrm>
            <a:off x="1257302" y="2350120"/>
            <a:ext cx="5334567" cy="5586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3600" b="1" dirty="0">
                <a:solidFill>
                  <a:srgbClr val="FFFFFF"/>
                </a:solidFill>
                <a:latin typeface="Calibri" panose="020F0502020204030204"/>
              </a:rPr>
              <a:t>Logique « métiers verts »</a:t>
            </a:r>
          </a:p>
          <a:p>
            <a:pPr defTabSz="1371600"/>
            <a:endParaRPr lang="fr-BE" sz="2700" dirty="0">
              <a:solidFill>
                <a:srgbClr val="FFFFFF"/>
              </a:solidFill>
              <a:latin typeface="Calibri" panose="020F0502020204030204"/>
            </a:endParaRPr>
          </a:p>
          <a:p>
            <a:pPr marL="514350" indent="-514350" defTabSz="1371600">
              <a:buFont typeface="Wingdings" panose="05000000000000000000" pitchFamily="2" charset="2"/>
              <a:buChar char="§"/>
            </a:pPr>
            <a:r>
              <a:rPr lang="fr-BE" sz="3600" dirty="0">
                <a:solidFill>
                  <a:srgbClr val="FFFFFF"/>
                </a:solidFill>
                <a:latin typeface="Calibri" panose="020F0502020204030204"/>
              </a:rPr>
              <a:t>Ciblée sur des secteurs spécifiques</a:t>
            </a:r>
          </a:p>
          <a:p>
            <a:pPr marL="514350" indent="-514350" defTabSz="1371600">
              <a:buFont typeface="Wingdings" panose="05000000000000000000" pitchFamily="2" charset="2"/>
              <a:buChar char="§"/>
            </a:pPr>
            <a:r>
              <a:rPr lang="fr-BE" sz="3600" dirty="0">
                <a:solidFill>
                  <a:srgbClr val="FFFFFF"/>
                </a:solidFill>
                <a:latin typeface="Calibri" panose="020F0502020204030204"/>
              </a:rPr>
              <a:t>Forte dimension technique</a:t>
            </a:r>
          </a:p>
          <a:p>
            <a:pPr marL="514350" indent="-514350" defTabSz="1371600">
              <a:buFont typeface="Wingdings" panose="05000000000000000000" pitchFamily="2" charset="2"/>
              <a:buChar char="§"/>
            </a:pPr>
            <a:r>
              <a:rPr lang="fr-BE" sz="3600" dirty="0">
                <a:solidFill>
                  <a:srgbClr val="FFFFFF"/>
                </a:solidFill>
                <a:latin typeface="Calibri" panose="020F0502020204030204"/>
              </a:rPr>
              <a:t>Public limité (techniciens, spécialistes, </a:t>
            </a:r>
            <a:r>
              <a:rPr lang="fr-BE" sz="3600" dirty="0" err="1">
                <a:solidFill>
                  <a:srgbClr val="FFFFFF"/>
                </a:solidFill>
                <a:latin typeface="Calibri" panose="020F0502020204030204"/>
              </a:rPr>
              <a:t>etc</a:t>
            </a:r>
            <a:r>
              <a:rPr lang="fr-BE" sz="3600" dirty="0">
                <a:solidFill>
                  <a:srgbClr val="FFFFFF"/>
                </a:solidFill>
                <a:latin typeface="Calibri" panose="020F0502020204030204"/>
              </a:rPr>
              <a:t>?)</a:t>
            </a:r>
          </a:p>
        </p:txBody>
      </p:sp>
      <p:sp>
        <p:nvSpPr>
          <p:cNvPr id="7" name="Flèche : droite 6">
            <a:extLst>
              <a:ext uri="{FF2B5EF4-FFF2-40B4-BE49-F238E27FC236}">
                <a16:creationId xmlns:a16="http://schemas.microsoft.com/office/drawing/2014/main" id="{FAEF9AD1-B851-57FD-0BBD-B671916F0E61}"/>
              </a:ext>
            </a:extLst>
          </p:cNvPr>
          <p:cNvSpPr/>
          <p:nvPr/>
        </p:nvSpPr>
        <p:spPr>
          <a:xfrm>
            <a:off x="6902606" y="4608348"/>
            <a:ext cx="1371600" cy="10203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8" name="Rectangle 7">
            <a:extLst>
              <a:ext uri="{FF2B5EF4-FFF2-40B4-BE49-F238E27FC236}">
                <a16:creationId xmlns:a16="http://schemas.microsoft.com/office/drawing/2014/main" id="{C95EBFE3-F87F-7AD4-C4EE-E65AB6665A70}"/>
              </a:ext>
            </a:extLst>
          </p:cNvPr>
          <p:cNvSpPr/>
          <p:nvPr/>
        </p:nvSpPr>
        <p:spPr>
          <a:xfrm>
            <a:off x="8842918" y="2350120"/>
            <a:ext cx="7415561" cy="7507796"/>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371600"/>
            <a:r>
              <a:rPr lang="fr-BE" sz="3600" b="1" dirty="0">
                <a:solidFill>
                  <a:srgbClr val="FFFFFF"/>
                </a:solidFill>
                <a:latin typeface="Calibri" panose="020F0502020204030204"/>
              </a:rPr>
              <a:t>Logique de « métiers transformés pour un DD »</a:t>
            </a:r>
          </a:p>
          <a:p>
            <a:pPr algn="ctr" defTabSz="1371600"/>
            <a:endParaRPr lang="fr-BE" sz="3600" b="1" dirty="0">
              <a:solidFill>
                <a:srgbClr val="FFFFFF"/>
              </a:solidFill>
              <a:latin typeface="Calibri" panose="020F0502020204030204"/>
            </a:endParaRPr>
          </a:p>
          <a:p>
            <a:pPr marL="514350" indent="-514350" defTabSz="1371600">
              <a:buFont typeface="Wingdings" panose="05000000000000000000" pitchFamily="2" charset="2"/>
              <a:buChar char="§"/>
            </a:pPr>
            <a:r>
              <a:rPr lang="fr-BE" sz="3600" dirty="0">
                <a:solidFill>
                  <a:srgbClr val="FFFFFF"/>
                </a:solidFill>
                <a:latin typeface="Calibri" panose="020F0502020204030204"/>
              </a:rPr>
              <a:t>Intégration transversale du DD dans tous les métiers</a:t>
            </a:r>
          </a:p>
          <a:p>
            <a:pPr marL="514350" indent="-514350" defTabSz="1371600">
              <a:buFont typeface="Wingdings" panose="05000000000000000000" pitchFamily="2" charset="2"/>
              <a:buChar char="§"/>
            </a:pPr>
            <a:r>
              <a:rPr lang="fr-BE" sz="3600" dirty="0">
                <a:solidFill>
                  <a:srgbClr val="FFFFFF"/>
                </a:solidFill>
                <a:latin typeface="Calibri" panose="020F0502020204030204"/>
              </a:rPr>
              <a:t>Compétences variées</a:t>
            </a:r>
          </a:p>
          <a:p>
            <a:pPr marL="514350" indent="-514350" defTabSz="1371600">
              <a:buFont typeface="Wingdings" panose="05000000000000000000" pitchFamily="2" charset="2"/>
              <a:buChar char="§"/>
            </a:pPr>
            <a:r>
              <a:rPr lang="fr-BE" sz="3600" dirty="0">
                <a:solidFill>
                  <a:srgbClr val="FFFFFF"/>
                </a:solidFill>
                <a:latin typeface="Calibri" panose="020F0502020204030204"/>
              </a:rPr>
              <a:t>Public très large</a:t>
            </a:r>
          </a:p>
          <a:p>
            <a:pPr defTabSz="1371600"/>
            <a:endParaRPr lang="fr-BE" sz="3600" dirty="0">
              <a:solidFill>
                <a:srgbClr val="FFFFFF"/>
              </a:solidFill>
              <a:latin typeface="Calibri" panose="020F0502020204030204"/>
            </a:endParaRPr>
          </a:p>
        </p:txBody>
      </p:sp>
      <p:sp>
        <p:nvSpPr>
          <p:cNvPr id="3" name="Flèche : bas 2">
            <a:extLst>
              <a:ext uri="{FF2B5EF4-FFF2-40B4-BE49-F238E27FC236}">
                <a16:creationId xmlns:a16="http://schemas.microsoft.com/office/drawing/2014/main" id="{4FBD4196-8533-5D7A-A277-8CFFD2BB278D}"/>
              </a:ext>
            </a:extLst>
          </p:cNvPr>
          <p:cNvSpPr/>
          <p:nvPr/>
        </p:nvSpPr>
        <p:spPr>
          <a:xfrm>
            <a:off x="11474605" y="6520038"/>
            <a:ext cx="1003610" cy="1070517"/>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5" name="ZoneTexte 4">
            <a:extLst>
              <a:ext uri="{FF2B5EF4-FFF2-40B4-BE49-F238E27FC236}">
                <a16:creationId xmlns:a16="http://schemas.microsoft.com/office/drawing/2014/main" id="{4B634938-9966-951E-08AF-5183C65D667A}"/>
              </a:ext>
            </a:extLst>
          </p:cNvPr>
          <p:cNvSpPr txBox="1"/>
          <p:nvPr/>
        </p:nvSpPr>
        <p:spPr>
          <a:xfrm>
            <a:off x="9144002" y="7754399"/>
            <a:ext cx="6311589" cy="1938992"/>
          </a:xfrm>
          <a:prstGeom prst="rect">
            <a:avLst/>
          </a:prstGeom>
          <a:noFill/>
        </p:spPr>
        <p:txBody>
          <a:bodyPr wrap="square" rtlCol="0">
            <a:spAutoFit/>
          </a:bodyPr>
          <a:lstStyle/>
          <a:p>
            <a:pPr marL="428625" indent="-428625" defTabSz="1371600">
              <a:buFont typeface="Arial" panose="020B0604020202020204" pitchFamily="34" charset="0"/>
              <a:buChar char="•"/>
            </a:pPr>
            <a:r>
              <a:rPr lang="fr-BE" sz="3000" dirty="0">
                <a:solidFill>
                  <a:srgbClr val="FFFFFF"/>
                </a:solidFill>
                <a:latin typeface="Calibri" panose="020F0502020204030204"/>
              </a:rPr>
              <a:t>Intégration des enjeux de DD dans les formations existantes</a:t>
            </a:r>
          </a:p>
          <a:p>
            <a:pPr marL="428625" indent="-428625" defTabSz="1371600">
              <a:buFont typeface="Arial" panose="020B0604020202020204" pitchFamily="34" charset="0"/>
              <a:buChar char="•"/>
            </a:pPr>
            <a:r>
              <a:rPr lang="fr-BE" sz="3000" dirty="0">
                <a:solidFill>
                  <a:srgbClr val="FFFFFF"/>
                </a:solidFill>
                <a:latin typeface="Calibri" panose="020F0502020204030204"/>
              </a:rPr>
              <a:t>Nouvelles formations transversales (à 360 °)</a:t>
            </a:r>
          </a:p>
        </p:txBody>
      </p:sp>
    </p:spTree>
    <p:extLst>
      <p:ext uri="{BB962C8B-B14F-4D97-AF65-F5344CB8AC3E}">
        <p14:creationId xmlns:p14="http://schemas.microsoft.com/office/powerpoint/2010/main" val="39534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EC60-3FAC-9FA4-2E62-157EB8D01A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5FBED3-39F6-26B1-3B5A-CCC446F9045F}"/>
              </a:ext>
            </a:extLst>
          </p:cNvPr>
          <p:cNvSpPr>
            <a:spLocks noGrp="1"/>
          </p:cNvSpPr>
          <p:nvPr>
            <p:ph type="title"/>
          </p:nvPr>
        </p:nvSpPr>
        <p:spPr>
          <a:xfrm>
            <a:off x="1257300" y="429086"/>
            <a:ext cx="15773400" cy="1193417"/>
          </a:xfrm>
        </p:spPr>
        <p:txBody>
          <a:bodyPr/>
          <a:lstStyle/>
          <a:p>
            <a:r>
              <a:rPr lang="fr-BE" dirty="0"/>
              <a:t>Changement de paradigme</a:t>
            </a:r>
          </a:p>
        </p:txBody>
      </p:sp>
      <p:sp>
        <p:nvSpPr>
          <p:cNvPr id="4" name="Espace réservé du numéro de diapositive 3">
            <a:extLst>
              <a:ext uri="{FF2B5EF4-FFF2-40B4-BE49-F238E27FC236}">
                <a16:creationId xmlns:a16="http://schemas.microsoft.com/office/drawing/2014/main" id="{CCBD2759-EDEC-E3A3-E7BC-C5DBCB2B57E0}"/>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14</a:t>
            </a:fld>
            <a:endParaRPr lang="fr-FR">
              <a:solidFill>
                <a:srgbClr val="DD1367"/>
              </a:solidFill>
            </a:endParaRPr>
          </a:p>
        </p:txBody>
      </p:sp>
      <p:sp>
        <p:nvSpPr>
          <p:cNvPr id="8" name="Rectangle 7">
            <a:extLst>
              <a:ext uri="{FF2B5EF4-FFF2-40B4-BE49-F238E27FC236}">
                <a16:creationId xmlns:a16="http://schemas.microsoft.com/office/drawing/2014/main" id="{9986119F-9842-A208-2460-3DAD0501FC0F}"/>
              </a:ext>
            </a:extLst>
          </p:cNvPr>
          <p:cNvSpPr/>
          <p:nvPr/>
        </p:nvSpPr>
        <p:spPr>
          <a:xfrm>
            <a:off x="569552" y="2084969"/>
            <a:ext cx="6593159" cy="741996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371600"/>
            <a:r>
              <a:rPr lang="fr-BE" sz="3000" b="1" dirty="0">
                <a:solidFill>
                  <a:srgbClr val="FFFFFF"/>
                </a:solidFill>
                <a:latin typeface="Calibri" panose="020F0502020204030204"/>
              </a:rPr>
              <a:t>Logique de métiers transformés pour un DD</a:t>
            </a:r>
          </a:p>
          <a:p>
            <a:pPr algn="ctr" defTabSz="1371600"/>
            <a:endParaRPr lang="fr-BE" sz="3000" b="1" dirty="0">
              <a:solidFill>
                <a:srgbClr val="FFFFFF"/>
              </a:solidFill>
              <a:latin typeface="Calibri" panose="020F0502020204030204"/>
            </a:endParaRPr>
          </a:p>
          <a:p>
            <a:pPr marL="514350" indent="-514350" defTabSz="1371600">
              <a:buFont typeface="Wingdings" panose="05000000000000000000" pitchFamily="2" charset="2"/>
              <a:buChar char="§"/>
            </a:pPr>
            <a:r>
              <a:rPr lang="fr-BE" sz="3000" dirty="0">
                <a:solidFill>
                  <a:srgbClr val="FFFFFF"/>
                </a:solidFill>
                <a:latin typeface="Calibri" panose="020F0502020204030204"/>
              </a:rPr>
              <a:t>Intégration transversale du DD dans tous les métiers</a:t>
            </a:r>
          </a:p>
          <a:p>
            <a:pPr marL="514350" indent="-514350" defTabSz="1371600">
              <a:buFont typeface="Wingdings" panose="05000000000000000000" pitchFamily="2" charset="2"/>
              <a:buChar char="§"/>
            </a:pPr>
            <a:r>
              <a:rPr lang="fr-BE" sz="3000" dirty="0">
                <a:solidFill>
                  <a:srgbClr val="FFFFFF"/>
                </a:solidFill>
                <a:latin typeface="Calibri" panose="020F0502020204030204"/>
              </a:rPr>
              <a:t>Compétences variées</a:t>
            </a:r>
          </a:p>
          <a:p>
            <a:pPr marL="514350" indent="-514350" defTabSz="1371600">
              <a:buFont typeface="Wingdings" panose="05000000000000000000" pitchFamily="2" charset="2"/>
              <a:buChar char="§"/>
            </a:pPr>
            <a:r>
              <a:rPr lang="fr-BE" sz="3000" dirty="0">
                <a:solidFill>
                  <a:srgbClr val="FFFFFF"/>
                </a:solidFill>
                <a:latin typeface="Calibri" panose="020F0502020204030204"/>
              </a:rPr>
              <a:t>Public très large</a:t>
            </a:r>
          </a:p>
        </p:txBody>
      </p:sp>
      <p:sp>
        <p:nvSpPr>
          <p:cNvPr id="3" name="ZoneTexte 2">
            <a:extLst>
              <a:ext uri="{FF2B5EF4-FFF2-40B4-BE49-F238E27FC236}">
                <a16:creationId xmlns:a16="http://schemas.microsoft.com/office/drawing/2014/main" id="{E4D21B6C-9642-9290-C7FE-9DC76776DB0D}"/>
              </a:ext>
            </a:extLst>
          </p:cNvPr>
          <p:cNvSpPr txBox="1"/>
          <p:nvPr/>
        </p:nvSpPr>
        <p:spPr>
          <a:xfrm>
            <a:off x="10169912" y="3663176"/>
            <a:ext cx="184731" cy="507831"/>
          </a:xfrm>
          <a:prstGeom prst="rect">
            <a:avLst/>
          </a:prstGeom>
          <a:noFill/>
        </p:spPr>
        <p:txBody>
          <a:bodyPr wrap="none" rtlCol="0">
            <a:spAutoFit/>
          </a:bodyPr>
          <a:lstStyle/>
          <a:p>
            <a:pPr defTabSz="1371600"/>
            <a:endParaRPr lang="fr-BE" sz="2700" dirty="0">
              <a:solidFill>
                <a:srgbClr val="000000"/>
              </a:solidFill>
              <a:latin typeface="Calibri" panose="020F0502020204030204"/>
            </a:endParaRPr>
          </a:p>
        </p:txBody>
      </p:sp>
      <p:sp>
        <p:nvSpPr>
          <p:cNvPr id="12" name="ZoneTexte 11">
            <a:extLst>
              <a:ext uri="{FF2B5EF4-FFF2-40B4-BE49-F238E27FC236}">
                <a16:creationId xmlns:a16="http://schemas.microsoft.com/office/drawing/2014/main" id="{C6A902F1-ACC9-241A-B934-530789574732}"/>
              </a:ext>
            </a:extLst>
          </p:cNvPr>
          <p:cNvSpPr txBox="1"/>
          <p:nvPr/>
        </p:nvSpPr>
        <p:spPr>
          <a:xfrm>
            <a:off x="7892643" y="1916191"/>
            <a:ext cx="6404943" cy="7478970"/>
          </a:xfrm>
          <a:prstGeom prst="rect">
            <a:avLst/>
          </a:prstGeom>
          <a:noFill/>
        </p:spPr>
        <p:txBody>
          <a:bodyPr wrap="square" rtlCol="0">
            <a:spAutoFit/>
          </a:bodyPr>
          <a:lstStyle/>
          <a:p>
            <a:pPr defTabSz="1371600"/>
            <a:r>
              <a:rPr lang="fr-BE" sz="2400" b="1" dirty="0">
                <a:solidFill>
                  <a:srgbClr val="03598E"/>
                </a:solidFill>
                <a:latin typeface="Calibri" panose="020F0502020204030204"/>
              </a:rPr>
              <a:t>Compétences à promouvoir:</a:t>
            </a:r>
          </a:p>
          <a:p>
            <a:pPr defTabSz="1371600"/>
            <a:endParaRPr lang="fr-BE" sz="2400" b="1" dirty="0">
              <a:solidFill>
                <a:srgbClr val="03598E"/>
              </a:solidFill>
              <a:latin typeface="Calibri" panose="020F0502020204030204"/>
            </a:endParaRP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Pensée systémique</a:t>
            </a:r>
            <a:r>
              <a:rPr lang="fr-BE" sz="2400" dirty="0">
                <a:solidFill>
                  <a:srgbClr val="000000"/>
                </a:solidFill>
                <a:latin typeface="Calibri" panose="020F0502020204030204"/>
              </a:rPr>
              <a:t>: comprendre des systèmes complexes et leurs interactions</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Pensée prospective/anticipative: </a:t>
            </a:r>
            <a:r>
              <a:rPr lang="fr-BE" sz="2400" dirty="0">
                <a:solidFill>
                  <a:srgbClr val="000000"/>
                </a:solidFill>
                <a:latin typeface="Calibri" panose="020F0502020204030204"/>
              </a:rPr>
              <a:t>envisager des futurs possibles</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Pensée fondée sur les valeurs: </a:t>
            </a:r>
            <a:r>
              <a:rPr lang="fr-BE" sz="2400" dirty="0">
                <a:solidFill>
                  <a:srgbClr val="000000"/>
                </a:solidFill>
                <a:latin typeface="Calibri" panose="020F0502020204030204"/>
              </a:rPr>
              <a:t>orientation normative vers la durabilité</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Pensée stratégique: </a:t>
            </a:r>
            <a:r>
              <a:rPr lang="fr-BE" sz="2400" dirty="0">
                <a:solidFill>
                  <a:srgbClr val="000000"/>
                </a:solidFill>
                <a:latin typeface="Calibri" panose="020F0502020204030204"/>
              </a:rPr>
              <a:t>concevoir et planifier des actions de transformation</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Compétences interpersonnelles: </a:t>
            </a:r>
            <a:r>
              <a:rPr lang="fr-BE" sz="2400" dirty="0">
                <a:solidFill>
                  <a:srgbClr val="000000"/>
                </a:solidFill>
                <a:latin typeface="Calibri" panose="020F0502020204030204"/>
              </a:rPr>
              <a:t>collaboration, communication, empathie</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Résolution intégrée de problèmes</a:t>
            </a:r>
            <a:endParaRPr lang="fr-BE" sz="2400" dirty="0">
              <a:solidFill>
                <a:srgbClr val="000000"/>
              </a:solidFill>
              <a:latin typeface="Calibri" panose="020F0502020204030204"/>
            </a:endParaRP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Compétence de mise en œuvre: </a:t>
            </a:r>
            <a:r>
              <a:rPr lang="fr-BE" sz="2400" dirty="0">
                <a:solidFill>
                  <a:srgbClr val="000000"/>
                </a:solidFill>
                <a:latin typeface="Calibri" panose="020F0502020204030204"/>
              </a:rPr>
              <a:t>passer de la planification à l’action</a:t>
            </a:r>
          </a:p>
          <a:p>
            <a:pPr marL="428625" indent="-428625" defTabSz="1371600">
              <a:buFont typeface="Wingdings" panose="05000000000000000000" pitchFamily="2" charset="2"/>
              <a:buChar char="ü"/>
            </a:pPr>
            <a:r>
              <a:rPr lang="fr-BE" sz="2400" b="1" dirty="0">
                <a:solidFill>
                  <a:srgbClr val="000000"/>
                </a:solidFill>
                <a:latin typeface="Calibri" panose="020F0502020204030204"/>
              </a:rPr>
              <a:t>Compétence intrapersonnelle: </a:t>
            </a:r>
            <a:r>
              <a:rPr lang="fr-BE" sz="2400" dirty="0">
                <a:solidFill>
                  <a:srgbClr val="000000"/>
                </a:solidFill>
                <a:latin typeface="Calibri" panose="020F0502020204030204"/>
              </a:rPr>
              <a:t>réflexivité, conscience de soi, motivation</a:t>
            </a:r>
          </a:p>
          <a:p>
            <a:pPr algn="r" defTabSz="1371600"/>
            <a:r>
              <a:rPr lang="fr-BE" sz="2400" i="1" dirty="0" err="1">
                <a:solidFill>
                  <a:srgbClr val="000000"/>
                </a:solidFill>
                <a:latin typeface="Calibri" panose="020F0502020204030204"/>
              </a:rPr>
              <a:t>Sustainability</a:t>
            </a:r>
            <a:r>
              <a:rPr lang="fr-BE" sz="2400" i="1" dirty="0">
                <a:solidFill>
                  <a:srgbClr val="000000"/>
                </a:solidFill>
                <a:latin typeface="Calibri" panose="020F0502020204030204"/>
              </a:rPr>
              <a:t> </a:t>
            </a:r>
            <a:r>
              <a:rPr lang="fr-BE" sz="2400" i="1" dirty="0" err="1">
                <a:solidFill>
                  <a:srgbClr val="000000"/>
                </a:solidFill>
                <a:latin typeface="Calibri" panose="020F0502020204030204"/>
              </a:rPr>
              <a:t>competences</a:t>
            </a:r>
            <a:r>
              <a:rPr lang="fr-BE" sz="2400" i="1" dirty="0">
                <a:solidFill>
                  <a:srgbClr val="000000"/>
                </a:solidFill>
                <a:latin typeface="Calibri" panose="020F0502020204030204"/>
              </a:rPr>
              <a:t> – A </a:t>
            </a:r>
            <a:r>
              <a:rPr lang="fr-BE" sz="2400" i="1" dirty="0" err="1">
                <a:solidFill>
                  <a:srgbClr val="000000"/>
                </a:solidFill>
                <a:latin typeface="Calibri" panose="020F0502020204030204"/>
              </a:rPr>
              <a:t>systematic</a:t>
            </a:r>
            <a:r>
              <a:rPr lang="fr-BE" sz="2400" i="1" dirty="0">
                <a:solidFill>
                  <a:srgbClr val="000000"/>
                </a:solidFill>
                <a:latin typeface="Calibri" panose="020F0502020204030204"/>
              </a:rPr>
              <a:t> </a:t>
            </a:r>
            <a:r>
              <a:rPr lang="fr-BE" sz="2400" i="1" dirty="0" err="1">
                <a:solidFill>
                  <a:srgbClr val="000000"/>
                </a:solidFill>
                <a:latin typeface="Calibri" panose="020F0502020204030204"/>
              </a:rPr>
              <a:t>literature</a:t>
            </a:r>
            <a:r>
              <a:rPr lang="fr-BE" sz="2400" i="1" dirty="0">
                <a:solidFill>
                  <a:srgbClr val="000000"/>
                </a:solidFill>
                <a:latin typeface="Calibri" panose="020F0502020204030204"/>
              </a:rPr>
              <a:t> </a:t>
            </a:r>
            <a:r>
              <a:rPr lang="fr-BE" sz="2400" i="1" dirty="0" err="1">
                <a:solidFill>
                  <a:srgbClr val="000000"/>
                </a:solidFill>
                <a:latin typeface="Calibri" panose="020F0502020204030204"/>
              </a:rPr>
              <a:t>review</a:t>
            </a:r>
            <a:r>
              <a:rPr lang="fr-BE" sz="2400" dirty="0">
                <a:solidFill>
                  <a:srgbClr val="000000"/>
                </a:solidFill>
                <a:latin typeface="Calibri" panose="020F0502020204030204"/>
              </a:rPr>
              <a:t> (JRC, Commission européenne, 2020)</a:t>
            </a:r>
          </a:p>
        </p:txBody>
      </p:sp>
      <p:sp>
        <p:nvSpPr>
          <p:cNvPr id="13" name="Accolade ouvrante 12">
            <a:extLst>
              <a:ext uri="{FF2B5EF4-FFF2-40B4-BE49-F238E27FC236}">
                <a16:creationId xmlns:a16="http://schemas.microsoft.com/office/drawing/2014/main" id="{5DD2D098-B51B-16AA-0F32-B0A8FE65F2D4}"/>
              </a:ext>
            </a:extLst>
          </p:cNvPr>
          <p:cNvSpPr/>
          <p:nvPr/>
        </p:nvSpPr>
        <p:spPr>
          <a:xfrm>
            <a:off x="7185566" y="1887469"/>
            <a:ext cx="1080000" cy="7617470"/>
          </a:xfrm>
          <a:prstGeom prst="leftBrace">
            <a:avLst/>
          </a:prstGeom>
          <a:noFill/>
          <a:ln w="38100">
            <a:solidFill>
              <a:srgbClr val="03598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fr-BE" sz="2700">
              <a:solidFill>
                <a:srgbClr val="000000"/>
              </a:solidFill>
              <a:latin typeface="Calibri" panose="020F0502020204030204"/>
            </a:endParaRPr>
          </a:p>
        </p:txBody>
      </p:sp>
      <p:sp>
        <p:nvSpPr>
          <p:cNvPr id="5" name="Flèche : bas 4">
            <a:extLst>
              <a:ext uri="{FF2B5EF4-FFF2-40B4-BE49-F238E27FC236}">
                <a16:creationId xmlns:a16="http://schemas.microsoft.com/office/drawing/2014/main" id="{DAB0DC73-9C71-E0F4-E678-FE981229B269}"/>
              </a:ext>
            </a:extLst>
          </p:cNvPr>
          <p:cNvSpPr/>
          <p:nvPr/>
        </p:nvSpPr>
        <p:spPr>
          <a:xfrm>
            <a:off x="1887071" y="5696202"/>
            <a:ext cx="1003610" cy="1070517"/>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6" name="ZoneTexte 5">
            <a:extLst>
              <a:ext uri="{FF2B5EF4-FFF2-40B4-BE49-F238E27FC236}">
                <a16:creationId xmlns:a16="http://schemas.microsoft.com/office/drawing/2014/main" id="{0F20CDBA-F1A4-FD4A-67F7-3DEED8EC4396}"/>
              </a:ext>
            </a:extLst>
          </p:cNvPr>
          <p:cNvSpPr txBox="1"/>
          <p:nvPr/>
        </p:nvSpPr>
        <p:spPr>
          <a:xfrm>
            <a:off x="569552" y="7143250"/>
            <a:ext cx="6311589" cy="1938992"/>
          </a:xfrm>
          <a:prstGeom prst="rect">
            <a:avLst/>
          </a:prstGeom>
          <a:noFill/>
        </p:spPr>
        <p:txBody>
          <a:bodyPr wrap="square" rtlCol="0">
            <a:spAutoFit/>
          </a:bodyPr>
          <a:lstStyle/>
          <a:p>
            <a:pPr marL="428625" indent="-428625" defTabSz="1371600">
              <a:buFont typeface="Arial" panose="020B0604020202020204" pitchFamily="34" charset="0"/>
              <a:buChar char="•"/>
            </a:pPr>
            <a:r>
              <a:rPr lang="fr-BE" sz="3000" dirty="0">
                <a:solidFill>
                  <a:srgbClr val="FFFFFF"/>
                </a:solidFill>
                <a:latin typeface="Calibri" panose="020F0502020204030204"/>
              </a:rPr>
              <a:t>Intégration des enjeux de DD dans les formations existantes</a:t>
            </a:r>
          </a:p>
          <a:p>
            <a:pPr marL="428625" indent="-428625" defTabSz="1371600">
              <a:buFont typeface="Arial" panose="020B0604020202020204" pitchFamily="34" charset="0"/>
              <a:buChar char="•"/>
            </a:pPr>
            <a:r>
              <a:rPr lang="fr-BE" sz="3000" dirty="0">
                <a:solidFill>
                  <a:srgbClr val="FFFFFF"/>
                </a:solidFill>
                <a:latin typeface="Calibri" panose="020F0502020204030204"/>
              </a:rPr>
              <a:t>Nouvelles formations transversales (à 360 °)</a:t>
            </a:r>
          </a:p>
        </p:txBody>
      </p:sp>
      <p:sp>
        <p:nvSpPr>
          <p:cNvPr id="7" name="Flèche : droite 6">
            <a:extLst>
              <a:ext uri="{FF2B5EF4-FFF2-40B4-BE49-F238E27FC236}">
                <a16:creationId xmlns:a16="http://schemas.microsoft.com/office/drawing/2014/main" id="{48CD3031-4138-A41A-29CC-60409DD82E21}"/>
              </a:ext>
            </a:extLst>
          </p:cNvPr>
          <p:cNvSpPr/>
          <p:nvPr/>
        </p:nvSpPr>
        <p:spPr>
          <a:xfrm>
            <a:off x="6657278" y="5143500"/>
            <a:ext cx="1003610" cy="10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0" name="Accolade ouvrante 9">
            <a:extLst>
              <a:ext uri="{FF2B5EF4-FFF2-40B4-BE49-F238E27FC236}">
                <a16:creationId xmlns:a16="http://schemas.microsoft.com/office/drawing/2014/main" id="{16777104-6465-435B-149D-B5B920CFC00A}"/>
              </a:ext>
            </a:extLst>
          </p:cNvPr>
          <p:cNvSpPr/>
          <p:nvPr/>
        </p:nvSpPr>
        <p:spPr>
          <a:xfrm rot="10800000">
            <a:off x="13936689" y="1744573"/>
            <a:ext cx="1080000" cy="7617470"/>
          </a:xfrm>
          <a:prstGeom prst="leftBrace">
            <a:avLst/>
          </a:prstGeom>
          <a:noFill/>
          <a:ln w="38100">
            <a:solidFill>
              <a:srgbClr val="03598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fr-BE" sz="2700">
              <a:solidFill>
                <a:srgbClr val="000000"/>
              </a:solidFill>
              <a:latin typeface="Calibri" panose="020F0502020204030204"/>
            </a:endParaRPr>
          </a:p>
        </p:txBody>
      </p:sp>
      <p:sp>
        <p:nvSpPr>
          <p:cNvPr id="9" name="Flèche : droite 8">
            <a:extLst>
              <a:ext uri="{FF2B5EF4-FFF2-40B4-BE49-F238E27FC236}">
                <a16:creationId xmlns:a16="http://schemas.microsoft.com/office/drawing/2014/main" id="{BD2EA671-4189-20F9-E890-E5D5CFCB2B0F}"/>
              </a:ext>
            </a:extLst>
          </p:cNvPr>
          <p:cNvSpPr/>
          <p:nvPr/>
        </p:nvSpPr>
        <p:spPr>
          <a:xfrm>
            <a:off x="14380183" y="5052366"/>
            <a:ext cx="1003610" cy="10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1" name="ZoneTexte 10">
            <a:extLst>
              <a:ext uri="{FF2B5EF4-FFF2-40B4-BE49-F238E27FC236}">
                <a16:creationId xmlns:a16="http://schemas.microsoft.com/office/drawing/2014/main" id="{E5BD4AE5-7B76-C1B3-6A41-334333CA82EA}"/>
              </a:ext>
            </a:extLst>
          </p:cNvPr>
          <p:cNvSpPr txBox="1"/>
          <p:nvPr/>
        </p:nvSpPr>
        <p:spPr>
          <a:xfrm>
            <a:off x="15466388" y="4778511"/>
            <a:ext cx="2598708" cy="1754326"/>
          </a:xfrm>
          <a:prstGeom prst="rect">
            <a:avLst/>
          </a:prstGeom>
          <a:noFill/>
        </p:spPr>
        <p:txBody>
          <a:bodyPr wrap="square" rtlCol="0">
            <a:spAutoFit/>
          </a:bodyPr>
          <a:lstStyle/>
          <a:p>
            <a:pPr algn="ctr" defTabSz="1371600"/>
            <a:r>
              <a:rPr lang="fr-BE" sz="3600" dirty="0">
                <a:solidFill>
                  <a:srgbClr val="1F3261"/>
                </a:solidFill>
                <a:latin typeface="Calibri" panose="020F0502020204030204"/>
              </a:rPr>
              <a:t>Transformer la manière de former</a:t>
            </a:r>
          </a:p>
        </p:txBody>
      </p:sp>
    </p:spTree>
    <p:extLst>
      <p:ext uri="{BB962C8B-B14F-4D97-AF65-F5344CB8AC3E}">
        <p14:creationId xmlns:p14="http://schemas.microsoft.com/office/powerpoint/2010/main" val="30533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7" grpId="0" animBg="1"/>
      <p:bldP spid="10" grpId="0" animBg="1"/>
      <p:bldP spid="9"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AEA00-0F30-2A00-43AA-B14F30309FB4}"/>
              </a:ext>
            </a:extLst>
          </p:cNvPr>
          <p:cNvSpPr>
            <a:spLocks noGrp="1"/>
          </p:cNvSpPr>
          <p:nvPr>
            <p:ph type="title"/>
          </p:nvPr>
        </p:nvSpPr>
        <p:spPr/>
        <p:txBody>
          <a:bodyPr>
            <a:normAutofit/>
          </a:bodyPr>
          <a:lstStyle/>
          <a:p>
            <a:r>
              <a:rPr lang="fr-BE" sz="5400" dirty="0"/>
              <a:t>Ressources de plus en plus nombreuses, en Wallonie</a:t>
            </a:r>
          </a:p>
        </p:txBody>
      </p:sp>
      <p:sp>
        <p:nvSpPr>
          <p:cNvPr id="4" name="Espace réservé du numéro de diapositive 3">
            <a:extLst>
              <a:ext uri="{FF2B5EF4-FFF2-40B4-BE49-F238E27FC236}">
                <a16:creationId xmlns:a16="http://schemas.microsoft.com/office/drawing/2014/main" id="{574455C7-41B6-AD59-755A-9CFA98BD7FAE}"/>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15</a:t>
            </a:fld>
            <a:endParaRPr lang="fr-FR">
              <a:solidFill>
                <a:srgbClr val="DD1367"/>
              </a:solidFill>
            </a:endParaRPr>
          </a:p>
        </p:txBody>
      </p:sp>
      <p:pic>
        <p:nvPicPr>
          <p:cNvPr id="6" name="Image 5">
            <a:extLst>
              <a:ext uri="{FF2B5EF4-FFF2-40B4-BE49-F238E27FC236}">
                <a16:creationId xmlns:a16="http://schemas.microsoft.com/office/drawing/2014/main" id="{B70DD9AB-709F-8F85-66E0-681819A1CE00}"/>
              </a:ext>
            </a:extLst>
          </p:cNvPr>
          <p:cNvPicPr>
            <a:picLocks noChangeAspect="1"/>
          </p:cNvPicPr>
          <p:nvPr/>
        </p:nvPicPr>
        <p:blipFill>
          <a:blip r:embed="rId2"/>
          <a:stretch>
            <a:fillRect/>
          </a:stretch>
        </p:blipFill>
        <p:spPr>
          <a:xfrm>
            <a:off x="539880" y="2767843"/>
            <a:ext cx="7253847" cy="7205681"/>
          </a:xfrm>
          <a:prstGeom prst="rect">
            <a:avLst/>
          </a:prstGeom>
        </p:spPr>
      </p:pic>
      <p:pic>
        <p:nvPicPr>
          <p:cNvPr id="8" name="Image 7">
            <a:extLst>
              <a:ext uri="{FF2B5EF4-FFF2-40B4-BE49-F238E27FC236}">
                <a16:creationId xmlns:a16="http://schemas.microsoft.com/office/drawing/2014/main" id="{E9B9829B-CED5-8F71-BB87-B5F2180FEC1C}"/>
              </a:ext>
            </a:extLst>
          </p:cNvPr>
          <p:cNvPicPr>
            <a:picLocks noChangeAspect="1"/>
          </p:cNvPicPr>
          <p:nvPr/>
        </p:nvPicPr>
        <p:blipFill>
          <a:blip r:embed="rId3"/>
          <a:stretch>
            <a:fillRect/>
          </a:stretch>
        </p:blipFill>
        <p:spPr>
          <a:xfrm>
            <a:off x="8430323" y="4303322"/>
            <a:ext cx="9500838" cy="1680356"/>
          </a:xfrm>
          <a:prstGeom prst="rect">
            <a:avLst/>
          </a:prstGeom>
        </p:spPr>
      </p:pic>
      <p:sp>
        <p:nvSpPr>
          <p:cNvPr id="9" name="ZoneTexte 8">
            <a:extLst>
              <a:ext uri="{FF2B5EF4-FFF2-40B4-BE49-F238E27FC236}">
                <a16:creationId xmlns:a16="http://schemas.microsoft.com/office/drawing/2014/main" id="{D9CD858C-3449-E8DF-5698-D767AFFE7630}"/>
              </a:ext>
            </a:extLst>
          </p:cNvPr>
          <p:cNvSpPr txBox="1"/>
          <p:nvPr/>
        </p:nvSpPr>
        <p:spPr>
          <a:xfrm>
            <a:off x="8430323" y="2934929"/>
            <a:ext cx="9317798" cy="923330"/>
          </a:xfrm>
          <a:prstGeom prst="rect">
            <a:avLst/>
          </a:prstGeom>
          <a:noFill/>
        </p:spPr>
        <p:txBody>
          <a:bodyPr wrap="square" rtlCol="0">
            <a:spAutoFit/>
          </a:bodyPr>
          <a:lstStyle/>
          <a:p>
            <a:pPr defTabSz="1371600"/>
            <a:r>
              <a:rPr lang="fr-BE" sz="2700" b="1" dirty="0" err="1">
                <a:solidFill>
                  <a:srgbClr val="1F3261"/>
                </a:solidFill>
                <a:latin typeface="Calibri" panose="020F0502020204030204"/>
              </a:rPr>
              <a:t>LabSET</a:t>
            </a:r>
            <a:r>
              <a:rPr lang="fr-BE" sz="2700" b="1" dirty="0">
                <a:solidFill>
                  <a:srgbClr val="1F3261"/>
                </a:solidFill>
                <a:latin typeface="Calibri" panose="020F0502020204030204"/>
              </a:rPr>
              <a:t> - Laboratoire de soutien aux Synergies Education-Technologie - </a:t>
            </a:r>
            <a:r>
              <a:rPr lang="fr-BE" sz="2700" b="1" dirty="0" err="1">
                <a:solidFill>
                  <a:srgbClr val="1F3261"/>
                </a:solidFill>
                <a:latin typeface="Calibri" panose="020F0502020204030204"/>
              </a:rPr>
              <a:t>ULiège</a:t>
            </a:r>
            <a:endParaRPr lang="fr-BE" sz="2700" b="1" dirty="0">
              <a:solidFill>
                <a:srgbClr val="1F3261"/>
              </a:solidFill>
              <a:latin typeface="Calibri" panose="020F0502020204030204"/>
            </a:endParaRPr>
          </a:p>
        </p:txBody>
      </p:sp>
      <p:sp>
        <p:nvSpPr>
          <p:cNvPr id="3" name="Rectangle 2">
            <a:extLst>
              <a:ext uri="{FF2B5EF4-FFF2-40B4-BE49-F238E27FC236}">
                <a16:creationId xmlns:a16="http://schemas.microsoft.com/office/drawing/2014/main" id="{72F57F96-16B4-8838-045C-59078B81956A}"/>
              </a:ext>
            </a:extLst>
          </p:cNvPr>
          <p:cNvSpPr/>
          <p:nvPr/>
        </p:nvSpPr>
        <p:spPr>
          <a:xfrm>
            <a:off x="8152980" y="2767842"/>
            <a:ext cx="9837174" cy="32158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18563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ercle, capture d’écran, Symétrie, art&#10;&#10;Description générée automatiquement">
            <a:extLst>
              <a:ext uri="{FF2B5EF4-FFF2-40B4-BE49-F238E27FC236}">
                <a16:creationId xmlns:a16="http://schemas.microsoft.com/office/drawing/2014/main" id="{2DB5A60E-250A-A1A2-0D5A-BE994E67A5A1}"/>
              </a:ext>
            </a:extLst>
          </p:cNvPr>
          <p:cNvPicPr>
            <a:picLocks noChangeAspect="1"/>
          </p:cNvPicPr>
          <p:nvPr/>
        </p:nvPicPr>
        <p:blipFill>
          <a:blip r:embed="rId2"/>
          <a:stretch>
            <a:fillRect/>
          </a:stretch>
        </p:blipFill>
        <p:spPr>
          <a:xfrm>
            <a:off x="10756074" y="-520211"/>
            <a:ext cx="8100000" cy="8145936"/>
          </a:xfrm>
          <a:prstGeom prst="rect">
            <a:avLst/>
          </a:prstGeom>
        </p:spPr>
      </p:pic>
      <p:sp>
        <p:nvSpPr>
          <p:cNvPr id="2" name="Titre 1">
            <a:extLst>
              <a:ext uri="{FF2B5EF4-FFF2-40B4-BE49-F238E27FC236}">
                <a16:creationId xmlns:a16="http://schemas.microsoft.com/office/drawing/2014/main" id="{37C66A53-8EF0-154F-FFCC-FE43682F71DD}"/>
              </a:ext>
            </a:extLst>
          </p:cNvPr>
          <p:cNvSpPr>
            <a:spLocks noGrp="1"/>
          </p:cNvSpPr>
          <p:nvPr>
            <p:ph type="title"/>
          </p:nvPr>
        </p:nvSpPr>
        <p:spPr>
          <a:xfrm>
            <a:off x="890588" y="3130241"/>
            <a:ext cx="15773400" cy="1260345"/>
          </a:xfrm>
        </p:spPr>
        <p:txBody>
          <a:bodyPr/>
          <a:lstStyle/>
          <a:p>
            <a:r>
              <a:rPr lang="fr-FR" dirty="0"/>
              <a:t>2. Que fait la Wallonie?</a:t>
            </a:r>
          </a:p>
        </p:txBody>
      </p:sp>
      <p:sp>
        <p:nvSpPr>
          <p:cNvPr id="5" name="Espace réservé du numéro de diapositive 4">
            <a:extLst>
              <a:ext uri="{FF2B5EF4-FFF2-40B4-BE49-F238E27FC236}">
                <a16:creationId xmlns:a16="http://schemas.microsoft.com/office/drawing/2014/main" id="{B6628BC3-3D5D-2A99-FCE3-6040B21F3E5F}"/>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16</a:t>
            </a:fld>
            <a:endParaRPr lang="fr-FR">
              <a:solidFill>
                <a:srgbClr val="DD1367"/>
              </a:solidFill>
            </a:endParaRPr>
          </a:p>
        </p:txBody>
      </p:sp>
    </p:spTree>
    <p:extLst>
      <p:ext uri="{BB962C8B-B14F-4D97-AF65-F5344CB8AC3E}">
        <p14:creationId xmlns:p14="http://schemas.microsoft.com/office/powerpoint/2010/main" val="163381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 droite 3">
            <a:extLst>
              <a:ext uri="{FF2B5EF4-FFF2-40B4-BE49-F238E27FC236}">
                <a16:creationId xmlns:a16="http://schemas.microsoft.com/office/drawing/2014/main" id="{C67F8CAC-F917-D5CB-3506-440AB16AEEB7}"/>
              </a:ext>
            </a:extLst>
          </p:cNvPr>
          <p:cNvSpPr/>
          <p:nvPr/>
        </p:nvSpPr>
        <p:spPr>
          <a:xfrm>
            <a:off x="590981" y="4816137"/>
            <a:ext cx="17324372" cy="1734057"/>
          </a:xfrm>
          <a:prstGeom prst="rightArrow">
            <a:avLst/>
          </a:prstGeom>
          <a:solidFill>
            <a:srgbClr val="00206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1362" fontAlgn="base">
              <a:spcBef>
                <a:spcPct val="0"/>
              </a:spcBef>
              <a:spcAft>
                <a:spcPct val="0"/>
              </a:spcAft>
              <a:defRPr/>
            </a:pPr>
            <a:endParaRPr lang="fr-BE" sz="3600">
              <a:solidFill>
                <a:srgbClr val="ADE9E9"/>
              </a:solidFill>
              <a:latin typeface="Arial" panose="020B0604020202020204"/>
            </a:endParaRPr>
          </a:p>
        </p:txBody>
      </p:sp>
      <p:sp>
        <p:nvSpPr>
          <p:cNvPr id="3" name="Espace réservé du numéro de diapositive 2">
            <a:extLst>
              <a:ext uri="{FF2B5EF4-FFF2-40B4-BE49-F238E27FC236}">
                <a16:creationId xmlns:a16="http://schemas.microsoft.com/office/drawing/2014/main" id="{30B311AB-9D4E-4156-817B-8A007B40D620}"/>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17</a:t>
            </a:fld>
            <a:endParaRPr lang="fr-FR">
              <a:solidFill>
                <a:srgbClr val="DD1367"/>
              </a:solidFill>
            </a:endParaRPr>
          </a:p>
        </p:txBody>
      </p:sp>
      <p:sp>
        <p:nvSpPr>
          <p:cNvPr id="13" name="ZoneTexte 12">
            <a:extLst>
              <a:ext uri="{FF2B5EF4-FFF2-40B4-BE49-F238E27FC236}">
                <a16:creationId xmlns:a16="http://schemas.microsoft.com/office/drawing/2014/main" id="{0B23F0C1-A4DF-DCCD-DEB3-AE437A6C8538}"/>
              </a:ext>
            </a:extLst>
          </p:cNvPr>
          <p:cNvSpPr txBox="1"/>
          <p:nvPr/>
        </p:nvSpPr>
        <p:spPr>
          <a:xfrm>
            <a:off x="16269594" y="5370199"/>
            <a:ext cx="1401246" cy="646331"/>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2030</a:t>
            </a:r>
          </a:p>
        </p:txBody>
      </p:sp>
      <p:grpSp>
        <p:nvGrpSpPr>
          <p:cNvPr id="18" name="Groupe 17">
            <a:extLst>
              <a:ext uri="{FF2B5EF4-FFF2-40B4-BE49-F238E27FC236}">
                <a16:creationId xmlns:a16="http://schemas.microsoft.com/office/drawing/2014/main" id="{A1CC32C8-DE78-B2E5-9B9C-DC6EDDE7D62D}"/>
              </a:ext>
            </a:extLst>
          </p:cNvPr>
          <p:cNvGrpSpPr/>
          <p:nvPr/>
        </p:nvGrpSpPr>
        <p:grpSpPr>
          <a:xfrm>
            <a:off x="12728898" y="5370199"/>
            <a:ext cx="2925315" cy="4107878"/>
            <a:chOff x="8485932" y="3580132"/>
            <a:chExt cx="1950210" cy="2738585"/>
          </a:xfrm>
        </p:grpSpPr>
        <p:cxnSp>
          <p:nvCxnSpPr>
            <p:cNvPr id="35" name="Connecteur droit 34">
              <a:extLst>
                <a:ext uri="{FF2B5EF4-FFF2-40B4-BE49-F238E27FC236}">
                  <a16:creationId xmlns:a16="http://schemas.microsoft.com/office/drawing/2014/main" id="{9732E8A9-1978-77F5-6929-0BB1F3AB622A}"/>
                </a:ext>
              </a:extLst>
            </p:cNvPr>
            <p:cNvCxnSpPr>
              <a:cxnSpLocks/>
            </p:cNvCxnSpPr>
            <p:nvPr/>
          </p:nvCxnSpPr>
          <p:spPr>
            <a:xfrm>
              <a:off x="9215195" y="3885342"/>
              <a:ext cx="0" cy="1522171"/>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72FD6F5F-C65B-653F-301C-72268FE97991}"/>
                </a:ext>
              </a:extLst>
            </p:cNvPr>
            <p:cNvSpPr txBox="1"/>
            <p:nvPr/>
          </p:nvSpPr>
          <p:spPr>
            <a:xfrm>
              <a:off x="8729484" y="3580132"/>
              <a:ext cx="960688" cy="430887"/>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2019</a:t>
              </a:r>
            </a:p>
          </p:txBody>
        </p:sp>
        <p:sp>
          <p:nvSpPr>
            <p:cNvPr id="37" name="Rectangle : coins arrondis 36">
              <a:extLst>
                <a:ext uri="{FF2B5EF4-FFF2-40B4-BE49-F238E27FC236}">
                  <a16:creationId xmlns:a16="http://schemas.microsoft.com/office/drawing/2014/main" id="{DCDAB0C7-F786-F6A3-542F-AB9701F22500}"/>
                </a:ext>
              </a:extLst>
            </p:cNvPr>
            <p:cNvSpPr/>
            <p:nvPr/>
          </p:nvSpPr>
          <p:spPr>
            <a:xfrm>
              <a:off x="8485932" y="4995822"/>
              <a:ext cx="1950210" cy="132289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Révision du Décret relatif à la SWDD et aux thématiques de transition en émanant</a:t>
              </a:r>
            </a:p>
          </p:txBody>
        </p:sp>
      </p:grpSp>
      <p:sp>
        <p:nvSpPr>
          <p:cNvPr id="38" name="Flèche : droite 37">
            <a:extLst>
              <a:ext uri="{FF2B5EF4-FFF2-40B4-BE49-F238E27FC236}">
                <a16:creationId xmlns:a16="http://schemas.microsoft.com/office/drawing/2014/main" id="{3EDC8C54-04B4-9CF0-D132-1C620FDFB24A}"/>
              </a:ext>
            </a:extLst>
          </p:cNvPr>
          <p:cNvSpPr/>
          <p:nvPr/>
        </p:nvSpPr>
        <p:spPr>
          <a:xfrm>
            <a:off x="11218103" y="8221144"/>
            <a:ext cx="1544991" cy="418016"/>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grpSp>
        <p:nvGrpSpPr>
          <p:cNvPr id="12" name="Groupe 11">
            <a:extLst>
              <a:ext uri="{FF2B5EF4-FFF2-40B4-BE49-F238E27FC236}">
                <a16:creationId xmlns:a16="http://schemas.microsoft.com/office/drawing/2014/main" id="{D2CBEBE2-0B82-5506-3F27-FCBAA90FF78C}"/>
              </a:ext>
            </a:extLst>
          </p:cNvPr>
          <p:cNvGrpSpPr/>
          <p:nvPr/>
        </p:nvGrpSpPr>
        <p:grpSpPr>
          <a:xfrm>
            <a:off x="9345829" y="221411"/>
            <a:ext cx="4956545" cy="5795118"/>
            <a:chOff x="6230552" y="147607"/>
            <a:chExt cx="3304363" cy="3863412"/>
          </a:xfrm>
        </p:grpSpPr>
        <p:sp>
          <p:nvSpPr>
            <p:cNvPr id="6" name="ZoneTexte 5">
              <a:extLst>
                <a:ext uri="{FF2B5EF4-FFF2-40B4-BE49-F238E27FC236}">
                  <a16:creationId xmlns:a16="http://schemas.microsoft.com/office/drawing/2014/main" id="{4800F534-A446-4E78-0138-D5F41328F676}"/>
                </a:ext>
              </a:extLst>
            </p:cNvPr>
            <p:cNvSpPr txBox="1"/>
            <p:nvPr/>
          </p:nvSpPr>
          <p:spPr>
            <a:xfrm>
              <a:off x="7243029" y="3580132"/>
              <a:ext cx="917757" cy="430887"/>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2015</a:t>
              </a:r>
            </a:p>
          </p:txBody>
        </p:sp>
        <p:pic>
          <p:nvPicPr>
            <p:cNvPr id="10" name="Picture 2">
              <a:extLst>
                <a:ext uri="{FF2B5EF4-FFF2-40B4-BE49-F238E27FC236}">
                  <a16:creationId xmlns:a16="http://schemas.microsoft.com/office/drawing/2014/main" id="{B7CE7901-BA1C-F7DF-A82B-FA8837B74E6B}"/>
                </a:ext>
              </a:extLst>
            </p:cNvPr>
            <p:cNvPicPr>
              <a:picLocks noChangeAspect="1" noChangeArrowheads="1"/>
            </p:cNvPicPr>
            <p:nvPr/>
          </p:nvPicPr>
          <p:blipFill>
            <a:blip r:embed="rId2" cstate="print"/>
            <a:srcRect l="6005" t="8621" r="4919" b="16371"/>
            <a:stretch>
              <a:fillRect/>
            </a:stretch>
          </p:blipFill>
          <p:spPr bwMode="auto">
            <a:xfrm>
              <a:off x="6230552" y="1273384"/>
              <a:ext cx="3304363" cy="1967103"/>
            </a:xfrm>
            <a:prstGeom prst="rect">
              <a:avLst/>
            </a:prstGeom>
            <a:noFill/>
            <a:ln w="9525">
              <a:noFill/>
              <a:miter lim="800000"/>
              <a:headEnd/>
              <a:tailEnd/>
            </a:ln>
          </p:spPr>
        </p:pic>
        <p:cxnSp>
          <p:nvCxnSpPr>
            <p:cNvPr id="24" name="Connecteur droit 23">
              <a:extLst>
                <a:ext uri="{FF2B5EF4-FFF2-40B4-BE49-F238E27FC236}">
                  <a16:creationId xmlns:a16="http://schemas.microsoft.com/office/drawing/2014/main" id="{44DCAE89-C61A-93B5-66A9-AEDDFB7F45DB}"/>
                </a:ext>
              </a:extLst>
            </p:cNvPr>
            <p:cNvCxnSpPr/>
            <p:nvPr/>
          </p:nvCxnSpPr>
          <p:spPr>
            <a:xfrm>
              <a:off x="7697835" y="3136612"/>
              <a:ext cx="0" cy="480922"/>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9" name="Picture 4" descr="Développement durable">
              <a:extLst>
                <a:ext uri="{FF2B5EF4-FFF2-40B4-BE49-F238E27FC236}">
                  <a16:creationId xmlns:a16="http://schemas.microsoft.com/office/drawing/2014/main" id="{ED36D2EC-C546-41ED-5ABD-406D3E361CF9}"/>
                </a:ext>
              </a:extLst>
            </p:cNvPr>
            <p:cNvPicPr>
              <a:picLocks noChangeAspect="1" noChangeArrowheads="1"/>
            </p:cNvPicPr>
            <p:nvPr/>
          </p:nvPicPr>
          <p:blipFill>
            <a:blip r:embed="rId3" cstate="print"/>
            <a:srcRect l="65764"/>
            <a:stretch>
              <a:fillRect/>
            </a:stretch>
          </p:blipFill>
          <p:spPr bwMode="auto">
            <a:xfrm>
              <a:off x="6791792" y="147607"/>
              <a:ext cx="2080536" cy="957134"/>
            </a:xfrm>
            <a:prstGeom prst="rect">
              <a:avLst/>
            </a:prstGeom>
            <a:noFill/>
            <a:ln w="9525">
              <a:noFill/>
              <a:miter lim="800000"/>
              <a:headEnd/>
              <a:tailEnd/>
            </a:ln>
          </p:spPr>
        </p:pic>
      </p:grpSp>
      <p:grpSp>
        <p:nvGrpSpPr>
          <p:cNvPr id="17" name="Groupe 16">
            <a:extLst>
              <a:ext uri="{FF2B5EF4-FFF2-40B4-BE49-F238E27FC236}">
                <a16:creationId xmlns:a16="http://schemas.microsoft.com/office/drawing/2014/main" id="{9D6BCC64-6315-FEED-3E95-D453408F93D7}"/>
              </a:ext>
            </a:extLst>
          </p:cNvPr>
          <p:cNvGrpSpPr/>
          <p:nvPr/>
        </p:nvGrpSpPr>
        <p:grpSpPr>
          <a:xfrm>
            <a:off x="8292788" y="5302033"/>
            <a:ext cx="2925315" cy="4202906"/>
            <a:chOff x="5549960" y="3580132"/>
            <a:chExt cx="1950210" cy="2801937"/>
          </a:xfrm>
        </p:grpSpPr>
        <p:sp>
          <p:nvSpPr>
            <p:cNvPr id="40" name="ZoneTexte 39">
              <a:extLst>
                <a:ext uri="{FF2B5EF4-FFF2-40B4-BE49-F238E27FC236}">
                  <a16:creationId xmlns:a16="http://schemas.microsoft.com/office/drawing/2014/main" id="{7E2F88F4-AB09-17CF-A440-99BB175F6855}"/>
                </a:ext>
              </a:extLst>
            </p:cNvPr>
            <p:cNvSpPr txBox="1"/>
            <p:nvPr/>
          </p:nvSpPr>
          <p:spPr>
            <a:xfrm>
              <a:off x="6123962" y="3580132"/>
              <a:ext cx="979282" cy="430887"/>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2013</a:t>
              </a:r>
            </a:p>
          </p:txBody>
        </p:sp>
        <p:cxnSp>
          <p:nvCxnSpPr>
            <p:cNvPr id="42" name="Connecteur droit 41">
              <a:extLst>
                <a:ext uri="{FF2B5EF4-FFF2-40B4-BE49-F238E27FC236}">
                  <a16:creationId xmlns:a16="http://schemas.microsoft.com/office/drawing/2014/main" id="{26387DD9-9D83-BF5B-1747-D43A29F99F93}"/>
                </a:ext>
              </a:extLst>
            </p:cNvPr>
            <p:cNvCxnSpPr>
              <a:cxnSpLocks/>
            </p:cNvCxnSpPr>
            <p:nvPr/>
          </p:nvCxnSpPr>
          <p:spPr>
            <a:xfrm>
              <a:off x="6525065" y="3965308"/>
              <a:ext cx="0" cy="1445314"/>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4" name="Rectangle : coins arrondis 33">
              <a:extLst>
                <a:ext uri="{FF2B5EF4-FFF2-40B4-BE49-F238E27FC236}">
                  <a16:creationId xmlns:a16="http://schemas.microsoft.com/office/drawing/2014/main" id="{7C934529-3DA1-A4A5-022F-E59FEAEEADEA}"/>
                </a:ext>
              </a:extLst>
            </p:cNvPr>
            <p:cNvSpPr/>
            <p:nvPr/>
          </p:nvSpPr>
          <p:spPr>
            <a:xfrm>
              <a:off x="5549960" y="5059174"/>
              <a:ext cx="1950210" cy="132289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Adoption du Décret relatif à la Stratégie wallonne de développement durable</a:t>
              </a:r>
            </a:p>
          </p:txBody>
        </p:sp>
      </p:grpSp>
      <p:cxnSp>
        <p:nvCxnSpPr>
          <p:cNvPr id="45" name="Connecteur droit 44">
            <a:extLst>
              <a:ext uri="{FF2B5EF4-FFF2-40B4-BE49-F238E27FC236}">
                <a16:creationId xmlns:a16="http://schemas.microsoft.com/office/drawing/2014/main" id="{E0EED33E-2017-6D0F-77DC-AF35DF026D42}"/>
              </a:ext>
            </a:extLst>
          </p:cNvPr>
          <p:cNvCxnSpPr/>
          <p:nvPr/>
        </p:nvCxnSpPr>
        <p:spPr>
          <a:xfrm>
            <a:off x="590981" y="526311"/>
            <a:ext cx="0" cy="417860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F92910E-893C-7447-E2EB-270EB38B52B2}"/>
              </a:ext>
            </a:extLst>
          </p:cNvPr>
          <p:cNvCxnSpPr>
            <a:cxnSpLocks/>
          </p:cNvCxnSpPr>
          <p:nvPr/>
        </p:nvCxnSpPr>
        <p:spPr>
          <a:xfrm>
            <a:off x="590981" y="6527689"/>
            <a:ext cx="0" cy="27072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A24412E8-0FEB-6D01-888D-59B3CEF1BD83}"/>
              </a:ext>
            </a:extLst>
          </p:cNvPr>
          <p:cNvSpPr txBox="1"/>
          <p:nvPr/>
        </p:nvSpPr>
        <p:spPr>
          <a:xfrm rot="16200000">
            <a:off x="-853994" y="2179803"/>
            <a:ext cx="2380780" cy="507831"/>
          </a:xfrm>
          <a:prstGeom prst="rect">
            <a:avLst/>
          </a:prstGeom>
          <a:noFill/>
        </p:spPr>
        <p:txBody>
          <a:bodyPr wrap="none" rtlCol="0">
            <a:spAutoFit/>
          </a:bodyPr>
          <a:lstStyle/>
          <a:p>
            <a:pPr defTabSz="1371600"/>
            <a:r>
              <a:rPr lang="fr-BE" sz="2700">
                <a:solidFill>
                  <a:srgbClr val="1F3261"/>
                </a:solidFill>
                <a:latin typeface="Calibri" panose="020F0502020204030204"/>
              </a:rPr>
              <a:t>NATIONS UNIES</a:t>
            </a:r>
          </a:p>
        </p:txBody>
      </p:sp>
      <p:sp>
        <p:nvSpPr>
          <p:cNvPr id="49" name="ZoneTexte 48">
            <a:extLst>
              <a:ext uri="{FF2B5EF4-FFF2-40B4-BE49-F238E27FC236}">
                <a16:creationId xmlns:a16="http://schemas.microsoft.com/office/drawing/2014/main" id="{9013DAC3-16C6-0945-3925-7EAE0E56C30D}"/>
              </a:ext>
            </a:extLst>
          </p:cNvPr>
          <p:cNvSpPr txBox="1"/>
          <p:nvPr/>
        </p:nvSpPr>
        <p:spPr>
          <a:xfrm rot="16200000">
            <a:off x="-543684" y="7532870"/>
            <a:ext cx="1606594" cy="507831"/>
          </a:xfrm>
          <a:prstGeom prst="rect">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wrap="none" rtlCol="0">
            <a:spAutoFit/>
          </a:bodyPr>
          <a:lstStyle/>
          <a:p>
            <a:pPr defTabSz="1371600"/>
            <a:r>
              <a:rPr lang="fr-BE" sz="2700" dirty="0">
                <a:solidFill>
                  <a:srgbClr val="1F3261"/>
                </a:solidFill>
                <a:latin typeface="Calibri" panose="020F0502020204030204"/>
              </a:rPr>
              <a:t>BELGIQUE</a:t>
            </a:r>
          </a:p>
        </p:txBody>
      </p:sp>
      <p:grpSp>
        <p:nvGrpSpPr>
          <p:cNvPr id="15" name="Groupe 14">
            <a:extLst>
              <a:ext uri="{FF2B5EF4-FFF2-40B4-BE49-F238E27FC236}">
                <a16:creationId xmlns:a16="http://schemas.microsoft.com/office/drawing/2014/main" id="{249EE65D-7D36-923E-45F0-A87140BBCAA4}"/>
              </a:ext>
            </a:extLst>
          </p:cNvPr>
          <p:cNvGrpSpPr/>
          <p:nvPr/>
        </p:nvGrpSpPr>
        <p:grpSpPr>
          <a:xfrm>
            <a:off x="4214126" y="5302032"/>
            <a:ext cx="3875132" cy="4184091"/>
            <a:chOff x="2809417" y="3534688"/>
            <a:chExt cx="2583421" cy="2789394"/>
          </a:xfrm>
        </p:grpSpPr>
        <p:sp>
          <p:nvSpPr>
            <p:cNvPr id="8" name="ZoneTexte 6">
              <a:extLst>
                <a:ext uri="{FF2B5EF4-FFF2-40B4-BE49-F238E27FC236}">
                  <a16:creationId xmlns:a16="http://schemas.microsoft.com/office/drawing/2014/main" id="{EF443D1D-E5ED-E011-D1E5-60A67A51E1AD}"/>
                </a:ext>
              </a:extLst>
            </p:cNvPr>
            <p:cNvSpPr txBox="1"/>
            <p:nvPr/>
          </p:nvSpPr>
          <p:spPr>
            <a:xfrm>
              <a:off x="3652982" y="3534688"/>
              <a:ext cx="896293" cy="461665"/>
            </a:xfrm>
            <a:prstGeom prst="rect">
              <a:avLst/>
            </a:prstGeom>
            <a:noFill/>
          </p:spPr>
          <p:txBody>
            <a:bodyPr wrap="square" lIns="137160" tIns="68580" rIns="137160" bIns="68580" rtlCol="0" anchor="t">
              <a:spAutoFit/>
            </a:bodyPr>
            <a:lstStyle/>
            <a:p>
              <a:pPr defTabSz="1371362">
                <a:defRPr/>
              </a:pPr>
              <a:r>
                <a:rPr lang="fr-BE" sz="3600" b="1" dirty="0">
                  <a:solidFill>
                    <a:srgbClr val="FFFFFF"/>
                  </a:solidFill>
                  <a:latin typeface="Arial" panose="020B0604020202020204"/>
                </a:rPr>
                <a:t>2007</a:t>
              </a:r>
            </a:p>
          </p:txBody>
        </p:sp>
        <p:cxnSp>
          <p:nvCxnSpPr>
            <p:cNvPr id="11" name="Connecteur droit 41">
              <a:extLst>
                <a:ext uri="{FF2B5EF4-FFF2-40B4-BE49-F238E27FC236}">
                  <a16:creationId xmlns:a16="http://schemas.microsoft.com/office/drawing/2014/main" id="{86DF6042-C0BC-3C36-BD6C-2CD3B00B482E}"/>
                </a:ext>
              </a:extLst>
            </p:cNvPr>
            <p:cNvCxnSpPr>
              <a:cxnSpLocks/>
            </p:cNvCxnSpPr>
            <p:nvPr/>
          </p:nvCxnSpPr>
          <p:spPr>
            <a:xfrm>
              <a:off x="4042809" y="3958328"/>
              <a:ext cx="0" cy="1368385"/>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9" name="Rectangle : coins arrondis 33">
              <a:extLst>
                <a:ext uri="{FF2B5EF4-FFF2-40B4-BE49-F238E27FC236}">
                  <a16:creationId xmlns:a16="http://schemas.microsoft.com/office/drawing/2014/main" id="{0AB34372-D165-DD0B-67AF-F985C1EC93B1}"/>
                </a:ext>
              </a:extLst>
            </p:cNvPr>
            <p:cNvSpPr/>
            <p:nvPr/>
          </p:nvSpPr>
          <p:spPr>
            <a:xfrm>
              <a:off x="2809417" y="4990455"/>
              <a:ext cx="2583421" cy="1333627"/>
            </a:xfrm>
            <a:prstGeom prst="roundRect">
              <a:avLst/>
            </a:prstGeom>
            <a:solidFill>
              <a:srgbClr val="F1BA15"/>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endParaRPr lang="fr-BE" sz="2400" dirty="0">
                <a:solidFill>
                  <a:srgbClr val="FFFFFF"/>
                </a:solidFill>
                <a:latin typeface="Calibri" panose="020F0502020204030204"/>
              </a:endParaRPr>
            </a:p>
            <a:p>
              <a:pPr algn="ctr" defTabSz="1371600"/>
              <a:r>
                <a:rPr lang="fr-BE" sz="2400" dirty="0">
                  <a:solidFill>
                    <a:srgbClr val="FFFFFF"/>
                  </a:solidFill>
                  <a:latin typeface="Calibri" panose="020F0502020204030204"/>
                </a:rPr>
                <a:t>Constitution belge – article 7bis: "(...) les régions poursuivent les objectifs d'un développement durable (...)"</a:t>
              </a:r>
              <a:endParaRPr lang="fr-BE" sz="2700" dirty="0">
                <a:solidFill>
                  <a:srgbClr val="FFFFFF"/>
                </a:solidFill>
                <a:latin typeface="Calibri" panose="020F0502020204030204"/>
              </a:endParaRPr>
            </a:p>
            <a:p>
              <a:pPr algn="ctr" defTabSz="1371600"/>
              <a:endParaRPr lang="fr-BE" sz="1650" b="1" dirty="0">
                <a:solidFill>
                  <a:srgbClr val="767676"/>
                </a:solidFill>
                <a:latin typeface="Arial"/>
                <a:ea typeface="Calibri"/>
                <a:cs typeface="Arial"/>
              </a:endParaRPr>
            </a:p>
          </p:txBody>
        </p:sp>
      </p:grpSp>
      <p:grpSp>
        <p:nvGrpSpPr>
          <p:cNvPr id="20" name="Groupe 19">
            <a:extLst>
              <a:ext uri="{FF2B5EF4-FFF2-40B4-BE49-F238E27FC236}">
                <a16:creationId xmlns:a16="http://schemas.microsoft.com/office/drawing/2014/main" id="{FFA395BA-5100-B69B-E2AC-EC942211F701}"/>
              </a:ext>
            </a:extLst>
          </p:cNvPr>
          <p:cNvGrpSpPr/>
          <p:nvPr/>
        </p:nvGrpSpPr>
        <p:grpSpPr>
          <a:xfrm>
            <a:off x="590979" y="4004"/>
            <a:ext cx="3500421" cy="6012525"/>
            <a:chOff x="736974" y="0"/>
            <a:chExt cx="2333614" cy="4008350"/>
          </a:xfrm>
        </p:grpSpPr>
        <p:sp>
          <p:nvSpPr>
            <p:cNvPr id="7" name="ZoneTexte 6">
              <a:extLst>
                <a:ext uri="{FF2B5EF4-FFF2-40B4-BE49-F238E27FC236}">
                  <a16:creationId xmlns:a16="http://schemas.microsoft.com/office/drawing/2014/main" id="{7004C4E7-DA3C-00B9-F026-FDF640C9C180}"/>
                </a:ext>
              </a:extLst>
            </p:cNvPr>
            <p:cNvSpPr txBox="1"/>
            <p:nvPr/>
          </p:nvSpPr>
          <p:spPr>
            <a:xfrm>
              <a:off x="1303203" y="3577463"/>
              <a:ext cx="896293" cy="430887"/>
            </a:xfrm>
            <a:prstGeom prst="rect">
              <a:avLst/>
            </a:prstGeom>
            <a:noFill/>
          </p:spPr>
          <p:txBody>
            <a:bodyPr wrap="square" rtlCol="0">
              <a:spAutoFit/>
            </a:bodyPr>
            <a:lstStyle/>
            <a:p>
              <a:pPr defTabSz="1371362">
                <a:defRPr/>
              </a:pPr>
              <a:r>
                <a:rPr lang="fr-BE" sz="3600" b="1" dirty="0">
                  <a:solidFill>
                    <a:srgbClr val="FFFFFF"/>
                  </a:solidFill>
                  <a:latin typeface="Arial" panose="020B0604020202020204"/>
                </a:rPr>
                <a:t>1992</a:t>
              </a:r>
            </a:p>
          </p:txBody>
        </p:sp>
        <p:cxnSp>
          <p:nvCxnSpPr>
            <p:cNvPr id="23" name="Connecteur droit 22">
              <a:extLst>
                <a:ext uri="{FF2B5EF4-FFF2-40B4-BE49-F238E27FC236}">
                  <a16:creationId xmlns:a16="http://schemas.microsoft.com/office/drawing/2014/main" id="{69B7F272-E97D-548C-3D2E-8A4125C9EDA1}"/>
                </a:ext>
              </a:extLst>
            </p:cNvPr>
            <p:cNvCxnSpPr/>
            <p:nvPr/>
          </p:nvCxnSpPr>
          <p:spPr>
            <a:xfrm>
              <a:off x="1718621" y="3172696"/>
              <a:ext cx="0" cy="480922"/>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A10292B0-7F20-265A-5076-41143E0AEF85}"/>
                </a:ext>
              </a:extLst>
            </p:cNvPr>
            <p:cNvPicPr>
              <a:picLocks noChangeAspect="1"/>
            </p:cNvPicPr>
            <p:nvPr/>
          </p:nvPicPr>
          <p:blipFill>
            <a:blip r:embed="rId4"/>
            <a:stretch>
              <a:fillRect/>
            </a:stretch>
          </p:blipFill>
          <p:spPr>
            <a:xfrm>
              <a:off x="1022358" y="0"/>
              <a:ext cx="1622476" cy="819733"/>
            </a:xfrm>
            <a:prstGeom prst="rect">
              <a:avLst/>
            </a:prstGeom>
          </p:spPr>
        </p:pic>
        <p:pic>
          <p:nvPicPr>
            <p:cNvPr id="19" name="Image 18">
              <a:extLst>
                <a:ext uri="{FF2B5EF4-FFF2-40B4-BE49-F238E27FC236}">
                  <a16:creationId xmlns:a16="http://schemas.microsoft.com/office/drawing/2014/main" id="{051C145E-F417-9BE5-2386-3D077AC89FF0}"/>
                </a:ext>
              </a:extLst>
            </p:cNvPr>
            <p:cNvPicPr>
              <a:picLocks noChangeAspect="1"/>
            </p:cNvPicPr>
            <p:nvPr/>
          </p:nvPicPr>
          <p:blipFill>
            <a:blip r:embed="rId5"/>
            <a:stretch>
              <a:fillRect/>
            </a:stretch>
          </p:blipFill>
          <p:spPr>
            <a:xfrm>
              <a:off x="736974" y="857795"/>
              <a:ext cx="2333614" cy="2274452"/>
            </a:xfrm>
            <a:prstGeom prst="rect">
              <a:avLst/>
            </a:prstGeom>
          </p:spPr>
        </p:pic>
      </p:grpSp>
      <p:grpSp>
        <p:nvGrpSpPr>
          <p:cNvPr id="14" name="Groupe 13">
            <a:extLst>
              <a:ext uri="{FF2B5EF4-FFF2-40B4-BE49-F238E27FC236}">
                <a16:creationId xmlns:a16="http://schemas.microsoft.com/office/drawing/2014/main" id="{1C6CA0B0-6644-F24C-B89B-67FA0BD393D7}"/>
              </a:ext>
            </a:extLst>
          </p:cNvPr>
          <p:cNvGrpSpPr/>
          <p:nvPr/>
        </p:nvGrpSpPr>
        <p:grpSpPr>
          <a:xfrm>
            <a:off x="2172596" y="5370197"/>
            <a:ext cx="2925315" cy="2032850"/>
            <a:chOff x="1448397" y="3580131"/>
            <a:chExt cx="1950210" cy="1355233"/>
          </a:xfrm>
        </p:grpSpPr>
        <p:sp>
          <p:nvSpPr>
            <p:cNvPr id="2" name="ZoneTexte 1">
              <a:extLst>
                <a:ext uri="{FF2B5EF4-FFF2-40B4-BE49-F238E27FC236}">
                  <a16:creationId xmlns:a16="http://schemas.microsoft.com/office/drawing/2014/main" id="{B200F7F0-4510-F88F-1D3F-104913659EAF}"/>
                </a:ext>
              </a:extLst>
            </p:cNvPr>
            <p:cNvSpPr txBox="1"/>
            <p:nvPr/>
          </p:nvSpPr>
          <p:spPr>
            <a:xfrm>
              <a:off x="1902592" y="3580131"/>
              <a:ext cx="896293" cy="430887"/>
            </a:xfrm>
            <a:prstGeom prst="rect">
              <a:avLst/>
            </a:prstGeom>
            <a:noFill/>
          </p:spPr>
          <p:txBody>
            <a:bodyPr wrap="square" rtlCol="0">
              <a:spAutoFit/>
            </a:bodyPr>
            <a:lstStyle/>
            <a:p>
              <a:pPr defTabSz="1371362">
                <a:defRPr/>
              </a:pPr>
              <a:r>
                <a:rPr lang="fr-BE" sz="3600" b="1" dirty="0">
                  <a:solidFill>
                    <a:srgbClr val="FFFFFF"/>
                  </a:solidFill>
                  <a:latin typeface="Arial" panose="020B0604020202020204"/>
                </a:rPr>
                <a:t>1997</a:t>
              </a:r>
            </a:p>
          </p:txBody>
        </p:sp>
        <p:cxnSp>
          <p:nvCxnSpPr>
            <p:cNvPr id="5" name="Connecteur droit 4">
              <a:extLst>
                <a:ext uri="{FF2B5EF4-FFF2-40B4-BE49-F238E27FC236}">
                  <a16:creationId xmlns:a16="http://schemas.microsoft.com/office/drawing/2014/main" id="{4C34212B-790B-27C6-245B-15BB67F2491F}"/>
                </a:ext>
              </a:extLst>
            </p:cNvPr>
            <p:cNvCxnSpPr>
              <a:cxnSpLocks/>
            </p:cNvCxnSpPr>
            <p:nvPr/>
          </p:nvCxnSpPr>
          <p:spPr>
            <a:xfrm>
              <a:off x="2350738" y="3965308"/>
              <a:ext cx="0" cy="294965"/>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6" name="Rectangle : coins arrondis 15">
              <a:extLst>
                <a:ext uri="{FF2B5EF4-FFF2-40B4-BE49-F238E27FC236}">
                  <a16:creationId xmlns:a16="http://schemas.microsoft.com/office/drawing/2014/main" id="{E90551E2-35BD-2CAB-AA74-FC408A347548}"/>
                </a:ext>
              </a:extLst>
            </p:cNvPr>
            <p:cNvSpPr/>
            <p:nvPr/>
          </p:nvSpPr>
          <p:spPr>
            <a:xfrm>
              <a:off x="1448397" y="4282672"/>
              <a:ext cx="1950210" cy="6526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Loi fédérale sur le </a:t>
              </a:r>
              <a:r>
                <a:rPr lang="fr-BE" sz="2400" dirty="0" err="1">
                  <a:solidFill>
                    <a:srgbClr val="FFFFFF"/>
                  </a:solidFill>
                  <a:latin typeface="Calibri" panose="020F0502020204030204"/>
                </a:rPr>
                <a:t>Dévpt</a:t>
              </a:r>
              <a:r>
                <a:rPr lang="fr-BE" sz="2400" dirty="0">
                  <a:solidFill>
                    <a:srgbClr val="FFFFFF"/>
                  </a:solidFill>
                  <a:latin typeface="Calibri" panose="020F0502020204030204"/>
                </a:rPr>
                <a:t> durable</a:t>
              </a:r>
            </a:p>
          </p:txBody>
        </p:sp>
      </p:grpSp>
    </p:spTree>
    <p:extLst>
      <p:ext uri="{BB962C8B-B14F-4D97-AF65-F5344CB8AC3E}">
        <p14:creationId xmlns:p14="http://schemas.microsoft.com/office/powerpoint/2010/main" val="8176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C3042A-5206-4160-BDF8-421A533F02CB}"/>
              </a:ext>
            </a:extLst>
          </p:cNvPr>
          <p:cNvSpPr>
            <a:spLocks noGrp="1"/>
          </p:cNvSpPr>
          <p:nvPr>
            <p:ph type="title"/>
          </p:nvPr>
        </p:nvSpPr>
        <p:spPr>
          <a:xfrm>
            <a:off x="612903" y="119463"/>
            <a:ext cx="16457058" cy="1714500"/>
          </a:xfrm>
        </p:spPr>
        <p:txBody>
          <a:bodyPr>
            <a:normAutofit/>
          </a:bodyPr>
          <a:lstStyle/>
          <a:p>
            <a:r>
              <a:rPr lang="fr-BE" sz="5400" dirty="0"/>
              <a:t>Wallonie: stratégie wallonne de développement durable</a:t>
            </a:r>
          </a:p>
        </p:txBody>
      </p:sp>
      <p:pic>
        <p:nvPicPr>
          <p:cNvPr id="3" name="Image 2" descr="dd2e2.jpg">
            <a:extLst>
              <a:ext uri="{FF2B5EF4-FFF2-40B4-BE49-F238E27FC236}">
                <a16:creationId xmlns:a16="http://schemas.microsoft.com/office/drawing/2014/main" id="{7356C6D3-585C-4F79-BC2B-4DB2D14A2E66}"/>
              </a:ext>
            </a:extLst>
          </p:cNvPr>
          <p:cNvPicPr>
            <a:picLocks noChangeAspect="1"/>
          </p:cNvPicPr>
          <p:nvPr/>
        </p:nvPicPr>
        <p:blipFill>
          <a:blip r:embed="rId2"/>
          <a:stretch>
            <a:fillRect/>
          </a:stretch>
        </p:blipFill>
        <p:spPr>
          <a:xfrm>
            <a:off x="6336796" y="2335238"/>
            <a:ext cx="4411025" cy="5974100"/>
          </a:xfrm>
          <a:prstGeom prst="rect">
            <a:avLst/>
          </a:prstGeom>
        </p:spPr>
      </p:pic>
      <p:pic>
        <p:nvPicPr>
          <p:cNvPr id="5" name="Image 4">
            <a:extLst>
              <a:ext uri="{FF2B5EF4-FFF2-40B4-BE49-F238E27FC236}">
                <a16:creationId xmlns:a16="http://schemas.microsoft.com/office/drawing/2014/main" id="{E8D65A93-1902-447E-87A7-6D30D1E5BE0C}"/>
              </a:ext>
            </a:extLst>
          </p:cNvPr>
          <p:cNvPicPr>
            <a:picLocks noChangeAspect="1"/>
          </p:cNvPicPr>
          <p:nvPr/>
        </p:nvPicPr>
        <p:blipFill>
          <a:blip r:embed="rId3"/>
          <a:stretch>
            <a:fillRect/>
          </a:stretch>
        </p:blipFill>
        <p:spPr>
          <a:xfrm>
            <a:off x="612903" y="2403458"/>
            <a:ext cx="4312401" cy="6013067"/>
          </a:xfrm>
          <a:prstGeom prst="rect">
            <a:avLst/>
          </a:prstGeom>
        </p:spPr>
      </p:pic>
      <p:cxnSp>
        <p:nvCxnSpPr>
          <p:cNvPr id="7" name="Connecteur droit avec flèche 6">
            <a:extLst>
              <a:ext uri="{FF2B5EF4-FFF2-40B4-BE49-F238E27FC236}">
                <a16:creationId xmlns:a16="http://schemas.microsoft.com/office/drawing/2014/main" id="{1265929F-22C0-4286-98A1-FDFFFD310D5B}"/>
              </a:ext>
            </a:extLst>
          </p:cNvPr>
          <p:cNvCxnSpPr/>
          <p:nvPr/>
        </p:nvCxnSpPr>
        <p:spPr>
          <a:xfrm>
            <a:off x="5255568" y="5118408"/>
            <a:ext cx="756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CF9AA74-3D0E-42B6-BA89-F4298E693571}"/>
              </a:ext>
            </a:extLst>
          </p:cNvPr>
          <p:cNvCxnSpPr/>
          <p:nvPr/>
        </p:nvCxnSpPr>
        <p:spPr>
          <a:xfrm>
            <a:off x="10747818" y="5125451"/>
            <a:ext cx="756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389A68B8-007B-49F8-896A-F43DEB33F337}"/>
              </a:ext>
            </a:extLst>
          </p:cNvPr>
          <p:cNvSpPr txBox="1"/>
          <p:nvPr/>
        </p:nvSpPr>
        <p:spPr>
          <a:xfrm>
            <a:off x="3357278" y="1767413"/>
            <a:ext cx="979115" cy="507831"/>
          </a:xfrm>
          <a:prstGeom prst="rect">
            <a:avLst/>
          </a:prstGeom>
          <a:noFill/>
        </p:spPr>
        <p:txBody>
          <a:bodyPr wrap="square" rtlCol="0">
            <a:spAutoFit/>
          </a:bodyPr>
          <a:lstStyle/>
          <a:p>
            <a:pPr defTabSz="1371600"/>
            <a:r>
              <a:rPr lang="fr-BE" sz="2700" b="1" dirty="0">
                <a:solidFill>
                  <a:srgbClr val="000000"/>
                </a:solidFill>
                <a:latin typeface="Calibri" panose="020F0502020204030204"/>
              </a:rPr>
              <a:t>2013</a:t>
            </a:r>
          </a:p>
        </p:txBody>
      </p:sp>
      <p:sp>
        <p:nvSpPr>
          <p:cNvPr id="11" name="ZoneTexte 10">
            <a:extLst>
              <a:ext uri="{FF2B5EF4-FFF2-40B4-BE49-F238E27FC236}">
                <a16:creationId xmlns:a16="http://schemas.microsoft.com/office/drawing/2014/main" id="{3ABCEFBB-7FFA-41D7-84FC-570F4423358E}"/>
              </a:ext>
            </a:extLst>
          </p:cNvPr>
          <p:cNvSpPr txBox="1"/>
          <p:nvPr/>
        </p:nvSpPr>
        <p:spPr>
          <a:xfrm>
            <a:off x="8191325" y="1784859"/>
            <a:ext cx="979115" cy="507831"/>
          </a:xfrm>
          <a:prstGeom prst="rect">
            <a:avLst/>
          </a:prstGeom>
          <a:noFill/>
        </p:spPr>
        <p:txBody>
          <a:bodyPr wrap="square" rtlCol="0">
            <a:spAutoFit/>
          </a:bodyPr>
          <a:lstStyle/>
          <a:p>
            <a:pPr defTabSz="1371600"/>
            <a:r>
              <a:rPr lang="fr-BE" sz="2700" b="1" dirty="0">
                <a:solidFill>
                  <a:srgbClr val="000000"/>
                </a:solidFill>
                <a:latin typeface="Calibri" panose="020F0502020204030204"/>
              </a:rPr>
              <a:t>2016</a:t>
            </a:r>
          </a:p>
        </p:txBody>
      </p:sp>
      <p:sp>
        <p:nvSpPr>
          <p:cNvPr id="12" name="ZoneTexte 11">
            <a:extLst>
              <a:ext uri="{FF2B5EF4-FFF2-40B4-BE49-F238E27FC236}">
                <a16:creationId xmlns:a16="http://schemas.microsoft.com/office/drawing/2014/main" id="{653CAC58-96FC-4D03-A495-E73CADA9926C}"/>
              </a:ext>
            </a:extLst>
          </p:cNvPr>
          <p:cNvSpPr txBox="1"/>
          <p:nvPr/>
        </p:nvSpPr>
        <p:spPr>
          <a:xfrm>
            <a:off x="14798234" y="1747928"/>
            <a:ext cx="979115" cy="507831"/>
          </a:xfrm>
          <a:prstGeom prst="rect">
            <a:avLst/>
          </a:prstGeom>
          <a:noFill/>
        </p:spPr>
        <p:txBody>
          <a:bodyPr wrap="square" rtlCol="0">
            <a:spAutoFit/>
          </a:bodyPr>
          <a:lstStyle/>
          <a:p>
            <a:pPr defTabSz="1371600"/>
            <a:r>
              <a:rPr lang="fr-BE" sz="2700" b="1" dirty="0">
                <a:solidFill>
                  <a:srgbClr val="000000"/>
                </a:solidFill>
                <a:latin typeface="Calibri" panose="020F0502020204030204"/>
              </a:rPr>
              <a:t>2022</a:t>
            </a:r>
          </a:p>
        </p:txBody>
      </p:sp>
      <p:pic>
        <p:nvPicPr>
          <p:cNvPr id="13" name="Image 12">
            <a:extLst>
              <a:ext uri="{FF2B5EF4-FFF2-40B4-BE49-F238E27FC236}">
                <a16:creationId xmlns:a16="http://schemas.microsoft.com/office/drawing/2014/main" id="{BAEAD874-0701-4C49-8449-F2A2F0215F76}"/>
              </a:ext>
            </a:extLst>
          </p:cNvPr>
          <p:cNvPicPr>
            <a:picLocks noChangeAspect="1"/>
          </p:cNvPicPr>
          <p:nvPr/>
        </p:nvPicPr>
        <p:blipFill>
          <a:blip r:embed="rId4"/>
          <a:stretch>
            <a:fillRect/>
          </a:stretch>
        </p:blipFill>
        <p:spPr>
          <a:xfrm>
            <a:off x="11506856" y="2838736"/>
            <a:ext cx="6582753" cy="4609532"/>
          </a:xfrm>
          <a:prstGeom prst="rect">
            <a:avLst/>
          </a:prstGeom>
        </p:spPr>
      </p:pic>
    </p:spTree>
    <p:extLst>
      <p:ext uri="{BB962C8B-B14F-4D97-AF65-F5344CB8AC3E}">
        <p14:creationId xmlns:p14="http://schemas.microsoft.com/office/powerpoint/2010/main" val="17487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312D35F-8450-4ED9-AC9D-3B2988B555E5}"/>
              </a:ext>
            </a:extLst>
          </p:cNvPr>
          <p:cNvSpPr>
            <a:spLocks noGrp="1"/>
          </p:cNvSpPr>
          <p:nvPr>
            <p:ph idx="4294967295"/>
          </p:nvPr>
        </p:nvSpPr>
        <p:spPr>
          <a:xfrm>
            <a:off x="452067" y="902427"/>
            <a:ext cx="17834742" cy="7952166"/>
          </a:xfrm>
        </p:spPr>
        <p:txBody>
          <a:bodyPr>
            <a:normAutofit/>
          </a:bodyPr>
          <a:lstStyle/>
          <a:p>
            <a:pPr marL="0" indent="0">
              <a:buNone/>
            </a:pPr>
            <a:r>
              <a:rPr lang="fr-BE" sz="5400" b="1" dirty="0">
                <a:solidFill>
                  <a:schemeClr val="accent3"/>
                </a:solidFill>
                <a:ea typeface="+mj-ea"/>
              </a:rPr>
              <a:t>Des objectifs chiffrés vers les ODD à l’horizon 2030, traduits à l’échelle wallonne </a:t>
            </a:r>
          </a:p>
          <a:p>
            <a:pPr marL="0" indent="0">
              <a:lnSpc>
                <a:spcPct val="115000"/>
              </a:lnSpc>
              <a:buNone/>
            </a:pPr>
            <a:endParaRPr lang="fr-BE"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fr-BE" dirty="0">
                <a:latin typeface="Calibri" panose="020F0502020204030204" pitchFamily="34" charset="0"/>
                <a:ea typeface="Calibri" panose="020F0502020204030204" pitchFamily="34" charset="0"/>
                <a:cs typeface="Times New Roman" panose="02020603050405020304" pitchFamily="18" charset="0"/>
              </a:rPr>
              <a:t>Résultat d’une analyse d’un an confiée à un bureau d’études, impliquant la DDD, l’IWEPS, les représentants de chaque Ministre, des experts du SPW </a:t>
            </a:r>
          </a:p>
          <a:p>
            <a:pPr marL="0" indent="0">
              <a:lnSpc>
                <a:spcPct val="115000"/>
              </a:lnSpc>
              <a:buNone/>
            </a:pPr>
            <a:endParaRPr lang="fr-BE"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buNone/>
            </a:pPr>
            <a:r>
              <a:rPr lang="fr-BE"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BE"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89 objectifs chiffrés</a:t>
            </a:r>
            <a:r>
              <a:rPr lang="fr-BE"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relatifs à </a:t>
            </a:r>
            <a:r>
              <a:rPr lang="fr-BE"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61 cibles prioritaires </a:t>
            </a:r>
            <a:r>
              <a:rPr lang="fr-BE"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(parmi les 169) pour tous les ODD et associés à des indicateurs de suivi</a:t>
            </a:r>
            <a:endParaRPr lang="fr-BE"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endParaRPr lang="fr-BE" sz="3999"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FontTx/>
              <a:buChar char="-"/>
            </a:pPr>
            <a:endParaRPr lang="fr-BE" sz="3999" dirty="0">
              <a:latin typeface="Calibri" panose="020F0502020204030204" pitchFamily="34" charset="0"/>
              <a:ea typeface="Calibri" panose="020F0502020204030204" pitchFamily="34" charset="0"/>
              <a:cs typeface="Times New Roman" panose="02020603050405020304" pitchFamily="18" charset="0"/>
            </a:endParaRPr>
          </a:p>
          <a:p>
            <a:pPr marL="800021" lvl="1" indent="0">
              <a:lnSpc>
                <a:spcPct val="115000"/>
              </a:lnSpc>
              <a:buNone/>
            </a:pPr>
            <a:endParaRPr lang="fr-BE" sz="15198"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010808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EFF0-B7BC-7BF5-CA81-258757D2E31A}"/>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60BA3077-CC79-D4D0-8BC8-7C43FA4942D9}"/>
              </a:ext>
            </a:extLst>
          </p:cNvPr>
          <p:cNvGrpSpPr/>
          <p:nvPr/>
        </p:nvGrpSpPr>
        <p:grpSpPr>
          <a:xfrm>
            <a:off x="8813552" y="4476838"/>
            <a:ext cx="3847958" cy="2319161"/>
            <a:chOff x="987498" y="1076486"/>
            <a:chExt cx="3005139" cy="2084071"/>
          </a:xfrm>
        </p:grpSpPr>
        <p:sp>
          <p:nvSpPr>
            <p:cNvPr id="9" name="Flèche : chevron 8">
              <a:extLst>
                <a:ext uri="{FF2B5EF4-FFF2-40B4-BE49-F238E27FC236}">
                  <a16:creationId xmlns:a16="http://schemas.microsoft.com/office/drawing/2014/main" id="{56109C4C-6CBD-03D4-84BF-1A37C8278765}"/>
                </a:ext>
              </a:extLst>
            </p:cNvPr>
            <p:cNvSpPr/>
            <p:nvPr/>
          </p:nvSpPr>
          <p:spPr>
            <a:xfrm>
              <a:off x="2838111" y="1076486"/>
              <a:ext cx="1154526"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1F3261"/>
                </a:solidFill>
                <a:latin typeface="Calibri" panose="020F0502020204030204"/>
              </a:endParaRPr>
            </a:p>
          </p:txBody>
        </p:sp>
        <p:sp>
          <p:nvSpPr>
            <p:cNvPr id="10" name="ZoneTexte 9">
              <a:extLst>
                <a:ext uri="{FF2B5EF4-FFF2-40B4-BE49-F238E27FC236}">
                  <a16:creationId xmlns:a16="http://schemas.microsoft.com/office/drawing/2014/main" id="{745D2563-2116-73F9-5698-9E0520C644D0}"/>
                </a:ext>
              </a:extLst>
            </p:cNvPr>
            <p:cNvSpPr txBox="1"/>
            <p:nvPr/>
          </p:nvSpPr>
          <p:spPr>
            <a:xfrm>
              <a:off x="987498" y="1653759"/>
              <a:ext cx="2084069" cy="954177"/>
            </a:xfrm>
            <a:prstGeom prst="rect">
              <a:avLst/>
            </a:prstGeom>
            <a:noFill/>
          </p:spPr>
          <p:txBody>
            <a:bodyPr wrap="square" lIns="137142" tIns="68571" rIns="137142" bIns="68571" rtlCol="0" anchor="t">
              <a:spAutoFit/>
            </a:bodyPr>
            <a:lstStyle/>
            <a:p>
              <a:pPr algn="ctr" defTabSz="1371600"/>
              <a:r>
                <a:rPr lang="fr-BE" sz="3000" b="1" dirty="0">
                  <a:solidFill>
                    <a:srgbClr val="DD1367"/>
                  </a:solidFill>
                  <a:latin typeface="Arial"/>
                  <a:cs typeface="Arial"/>
                </a:rPr>
                <a:t>Ensemblier / partenariats</a:t>
              </a:r>
              <a:endParaRPr lang="fr-BE" sz="3000" b="1" dirty="0">
                <a:solidFill>
                  <a:srgbClr val="DD1367"/>
                </a:solidFill>
                <a:latin typeface="Arial" panose="020B0604020202020204" pitchFamily="34" charset="0"/>
                <a:cs typeface="Arial" panose="020B0604020202020204" pitchFamily="34" charset="0"/>
              </a:endParaRPr>
            </a:p>
          </p:txBody>
        </p:sp>
      </p:grpSp>
      <p:grpSp>
        <p:nvGrpSpPr>
          <p:cNvPr id="11" name="Groupe 10">
            <a:extLst>
              <a:ext uri="{FF2B5EF4-FFF2-40B4-BE49-F238E27FC236}">
                <a16:creationId xmlns:a16="http://schemas.microsoft.com/office/drawing/2014/main" id="{4436633C-378E-E648-22AA-C68C6361DCAE}"/>
              </a:ext>
            </a:extLst>
          </p:cNvPr>
          <p:cNvGrpSpPr/>
          <p:nvPr/>
        </p:nvGrpSpPr>
        <p:grpSpPr>
          <a:xfrm>
            <a:off x="8696628" y="7369022"/>
            <a:ext cx="3964881" cy="2319161"/>
            <a:chOff x="844469" y="1058643"/>
            <a:chExt cx="3096452" cy="2084071"/>
          </a:xfrm>
        </p:grpSpPr>
        <p:sp>
          <p:nvSpPr>
            <p:cNvPr id="12" name="Flèche : chevron 11">
              <a:extLst>
                <a:ext uri="{FF2B5EF4-FFF2-40B4-BE49-F238E27FC236}">
                  <a16:creationId xmlns:a16="http://schemas.microsoft.com/office/drawing/2014/main" id="{24BCCEEB-73EF-BD74-1B0D-3CC6FE70C2AA}"/>
                </a:ext>
              </a:extLst>
            </p:cNvPr>
            <p:cNvSpPr/>
            <p:nvPr/>
          </p:nvSpPr>
          <p:spPr>
            <a:xfrm>
              <a:off x="2854496" y="1058643"/>
              <a:ext cx="1086425"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1F3261"/>
                </a:solidFill>
                <a:latin typeface="Calibri" panose="020F0502020204030204"/>
              </a:endParaRPr>
            </a:p>
          </p:txBody>
        </p:sp>
        <p:sp>
          <p:nvSpPr>
            <p:cNvPr id="13" name="ZoneTexte 12">
              <a:extLst>
                <a:ext uri="{FF2B5EF4-FFF2-40B4-BE49-F238E27FC236}">
                  <a16:creationId xmlns:a16="http://schemas.microsoft.com/office/drawing/2014/main" id="{92258412-F497-1F26-FD2B-A3B7C5368F3A}"/>
                </a:ext>
              </a:extLst>
            </p:cNvPr>
            <p:cNvSpPr txBox="1"/>
            <p:nvPr/>
          </p:nvSpPr>
          <p:spPr>
            <a:xfrm>
              <a:off x="844469" y="1209608"/>
              <a:ext cx="2413583" cy="1369044"/>
            </a:xfrm>
            <a:prstGeom prst="rect">
              <a:avLst/>
            </a:prstGeom>
            <a:noFill/>
          </p:spPr>
          <p:txBody>
            <a:bodyPr wrap="square" lIns="137142" tIns="68571" rIns="137142" bIns="68571" rtlCol="0" anchor="t">
              <a:spAutoFit/>
            </a:bodyPr>
            <a:lstStyle/>
            <a:p>
              <a:pPr algn="ctr" defTabSz="1371600"/>
              <a:r>
                <a:rPr lang="fr-BE" sz="3000" b="1">
                  <a:solidFill>
                    <a:srgbClr val="DD1367"/>
                  </a:solidFill>
                  <a:latin typeface="Arial"/>
                  <a:cs typeface="Arial"/>
                </a:rPr>
                <a:t>Mise en capacité / leviers</a:t>
              </a:r>
              <a:endParaRPr lang="fr-BE" sz="3000" b="1">
                <a:solidFill>
                  <a:srgbClr val="DD1367"/>
                </a:solidFill>
                <a:latin typeface="Arial" panose="020B0604020202020204" pitchFamily="34" charset="0"/>
                <a:cs typeface="Arial" panose="020B0604020202020204" pitchFamily="34" charset="0"/>
              </a:endParaRPr>
            </a:p>
          </p:txBody>
        </p:sp>
      </p:grpSp>
      <p:grpSp>
        <p:nvGrpSpPr>
          <p:cNvPr id="5" name="Groupe 4">
            <a:extLst>
              <a:ext uri="{FF2B5EF4-FFF2-40B4-BE49-F238E27FC236}">
                <a16:creationId xmlns:a16="http://schemas.microsoft.com/office/drawing/2014/main" id="{57CCC888-617F-1F61-9FA7-3775145C4C30}"/>
              </a:ext>
            </a:extLst>
          </p:cNvPr>
          <p:cNvGrpSpPr/>
          <p:nvPr/>
        </p:nvGrpSpPr>
        <p:grpSpPr>
          <a:xfrm>
            <a:off x="1529644" y="2461847"/>
            <a:ext cx="13821725" cy="6872573"/>
            <a:chOff x="1019763" y="2837618"/>
            <a:chExt cx="5666286" cy="3385328"/>
          </a:xfrm>
        </p:grpSpPr>
        <p:sp>
          <p:nvSpPr>
            <p:cNvPr id="16" name="Forme libre 5">
              <a:extLst>
                <a:ext uri="{FF2B5EF4-FFF2-40B4-BE49-F238E27FC236}">
                  <a16:creationId xmlns:a16="http://schemas.microsoft.com/office/drawing/2014/main" id="{D826B3BC-F8E7-2FC6-018C-D73F837F7573}"/>
                </a:ext>
              </a:extLst>
            </p:cNvPr>
            <p:cNvSpPr/>
            <p:nvPr/>
          </p:nvSpPr>
          <p:spPr>
            <a:xfrm>
              <a:off x="1019763" y="2837618"/>
              <a:ext cx="5276627" cy="2796240"/>
            </a:xfrm>
            <a:custGeom>
              <a:avLst/>
              <a:gdLst>
                <a:gd name="connsiteX0" fmla="*/ 0 w 5717894"/>
                <a:gd name="connsiteY0" fmla="*/ 2187615 h 2216552"/>
                <a:gd name="connsiteX1" fmla="*/ 1851950 w 5717894"/>
                <a:gd name="connsiteY1" fmla="*/ 1932972 h 2216552"/>
                <a:gd name="connsiteX2" fmla="*/ 3727048 w 5717894"/>
                <a:gd name="connsiteY2" fmla="*/ 486137 h 2216552"/>
                <a:gd name="connsiteX3" fmla="*/ 5717894 w 5717894"/>
                <a:gd name="connsiteY3" fmla="*/ 0 h 2216552"/>
                <a:gd name="connsiteX4" fmla="*/ 5717894 w 5717894"/>
                <a:gd name="connsiteY4" fmla="*/ 0 h 221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94" h="2216552">
                  <a:moveTo>
                    <a:pt x="0" y="2187615"/>
                  </a:moveTo>
                  <a:cubicBezTo>
                    <a:pt x="615387" y="2202083"/>
                    <a:pt x="1230775" y="2216552"/>
                    <a:pt x="1851950" y="1932972"/>
                  </a:cubicBezTo>
                  <a:cubicBezTo>
                    <a:pt x="2473125" y="1649392"/>
                    <a:pt x="3082724" y="808299"/>
                    <a:pt x="3727048" y="486137"/>
                  </a:cubicBezTo>
                  <a:cubicBezTo>
                    <a:pt x="4371372" y="163975"/>
                    <a:pt x="5717894" y="0"/>
                    <a:pt x="5717894" y="0"/>
                  </a:cubicBezTo>
                  <a:lnTo>
                    <a:pt x="5717894" y="0"/>
                  </a:lnTo>
                </a:path>
              </a:pathLst>
            </a:custGeom>
            <a:noFill/>
            <a:ln w="9525" cap="flat" cmpd="sng" algn="ctr">
              <a:solidFill>
                <a:srgbClr val="1F3261"/>
              </a:solidFill>
              <a:prstDash val="solid"/>
              <a:miter lim="800000"/>
            </a:ln>
            <a:effectLst/>
          </p:spPr>
          <p:txBody>
            <a:bodyPr anchor="ctr"/>
            <a:lstStyle/>
            <a:p>
              <a:pPr algn="ctr" defTabSz="1828617" fontAlgn="base">
                <a:spcBef>
                  <a:spcPct val="0"/>
                </a:spcBef>
                <a:spcAft>
                  <a:spcPct val="0"/>
                </a:spcAft>
                <a:defRPr/>
              </a:pPr>
              <a:endParaRPr lang="fr-BE" sz="4800" kern="0">
                <a:solidFill>
                  <a:prstClr val="black"/>
                </a:solidFill>
                <a:latin typeface="Calibri"/>
              </a:endParaRPr>
            </a:p>
          </p:txBody>
        </p:sp>
        <p:sp>
          <p:nvSpPr>
            <p:cNvPr id="22" name="Forme libre 6">
              <a:extLst>
                <a:ext uri="{FF2B5EF4-FFF2-40B4-BE49-F238E27FC236}">
                  <a16:creationId xmlns:a16="http://schemas.microsoft.com/office/drawing/2014/main" id="{CE996705-A4DA-55EF-7A74-BB501C6E27EE}"/>
                </a:ext>
              </a:extLst>
            </p:cNvPr>
            <p:cNvSpPr/>
            <p:nvPr/>
          </p:nvSpPr>
          <p:spPr>
            <a:xfrm>
              <a:off x="1160434" y="3029773"/>
              <a:ext cx="5276627" cy="2796240"/>
            </a:xfrm>
            <a:custGeom>
              <a:avLst/>
              <a:gdLst>
                <a:gd name="connsiteX0" fmla="*/ 0 w 5717894"/>
                <a:gd name="connsiteY0" fmla="*/ 2187615 h 2216552"/>
                <a:gd name="connsiteX1" fmla="*/ 1851950 w 5717894"/>
                <a:gd name="connsiteY1" fmla="*/ 1932972 h 2216552"/>
                <a:gd name="connsiteX2" fmla="*/ 3727048 w 5717894"/>
                <a:gd name="connsiteY2" fmla="*/ 486137 h 2216552"/>
                <a:gd name="connsiteX3" fmla="*/ 5717894 w 5717894"/>
                <a:gd name="connsiteY3" fmla="*/ 0 h 2216552"/>
                <a:gd name="connsiteX4" fmla="*/ 5717894 w 5717894"/>
                <a:gd name="connsiteY4" fmla="*/ 0 h 221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94" h="2216552">
                  <a:moveTo>
                    <a:pt x="0" y="2187615"/>
                  </a:moveTo>
                  <a:cubicBezTo>
                    <a:pt x="615387" y="2202083"/>
                    <a:pt x="1230775" y="2216552"/>
                    <a:pt x="1851950" y="1932972"/>
                  </a:cubicBezTo>
                  <a:cubicBezTo>
                    <a:pt x="2473125" y="1649392"/>
                    <a:pt x="3082724" y="808299"/>
                    <a:pt x="3727048" y="486137"/>
                  </a:cubicBezTo>
                  <a:cubicBezTo>
                    <a:pt x="4371372" y="163975"/>
                    <a:pt x="5717894" y="0"/>
                    <a:pt x="5717894" y="0"/>
                  </a:cubicBezTo>
                  <a:lnTo>
                    <a:pt x="5717894" y="0"/>
                  </a:lnTo>
                </a:path>
              </a:pathLst>
            </a:custGeom>
            <a:noFill/>
            <a:ln w="9525" cap="flat" cmpd="sng" algn="ctr">
              <a:solidFill>
                <a:srgbClr val="1F3261"/>
              </a:solidFill>
              <a:prstDash val="solid"/>
              <a:miter lim="800000"/>
            </a:ln>
            <a:effectLst/>
          </p:spPr>
          <p:txBody>
            <a:bodyPr anchor="ctr"/>
            <a:lstStyle/>
            <a:p>
              <a:pPr algn="ctr" defTabSz="1828617" fontAlgn="base">
                <a:spcBef>
                  <a:spcPct val="0"/>
                </a:spcBef>
                <a:spcAft>
                  <a:spcPct val="0"/>
                </a:spcAft>
                <a:defRPr/>
              </a:pPr>
              <a:endParaRPr lang="fr-BE" sz="4800" kern="0">
                <a:solidFill>
                  <a:prstClr val="black"/>
                </a:solidFill>
                <a:latin typeface="Calibri"/>
              </a:endParaRPr>
            </a:p>
          </p:txBody>
        </p:sp>
        <p:sp>
          <p:nvSpPr>
            <p:cNvPr id="29" name="Forme libre 7">
              <a:extLst>
                <a:ext uri="{FF2B5EF4-FFF2-40B4-BE49-F238E27FC236}">
                  <a16:creationId xmlns:a16="http://schemas.microsoft.com/office/drawing/2014/main" id="{55A93E61-EC44-9D6E-1D7F-B7C0D19D89F1}"/>
                </a:ext>
              </a:extLst>
            </p:cNvPr>
            <p:cNvSpPr/>
            <p:nvPr/>
          </p:nvSpPr>
          <p:spPr>
            <a:xfrm>
              <a:off x="1301105" y="3221926"/>
              <a:ext cx="5276627" cy="2796240"/>
            </a:xfrm>
            <a:custGeom>
              <a:avLst/>
              <a:gdLst>
                <a:gd name="connsiteX0" fmla="*/ 0 w 5717894"/>
                <a:gd name="connsiteY0" fmla="*/ 2187615 h 2216552"/>
                <a:gd name="connsiteX1" fmla="*/ 1851950 w 5717894"/>
                <a:gd name="connsiteY1" fmla="*/ 1932972 h 2216552"/>
                <a:gd name="connsiteX2" fmla="*/ 3727048 w 5717894"/>
                <a:gd name="connsiteY2" fmla="*/ 486137 h 2216552"/>
                <a:gd name="connsiteX3" fmla="*/ 5717894 w 5717894"/>
                <a:gd name="connsiteY3" fmla="*/ 0 h 2216552"/>
                <a:gd name="connsiteX4" fmla="*/ 5717894 w 5717894"/>
                <a:gd name="connsiteY4" fmla="*/ 0 h 221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94" h="2216552">
                  <a:moveTo>
                    <a:pt x="0" y="2187615"/>
                  </a:moveTo>
                  <a:cubicBezTo>
                    <a:pt x="615387" y="2202083"/>
                    <a:pt x="1230775" y="2216552"/>
                    <a:pt x="1851950" y="1932972"/>
                  </a:cubicBezTo>
                  <a:cubicBezTo>
                    <a:pt x="2473125" y="1649392"/>
                    <a:pt x="3082724" y="808299"/>
                    <a:pt x="3727048" y="486137"/>
                  </a:cubicBezTo>
                  <a:cubicBezTo>
                    <a:pt x="4371372" y="163975"/>
                    <a:pt x="5717894" y="0"/>
                    <a:pt x="5717894" y="0"/>
                  </a:cubicBezTo>
                  <a:lnTo>
                    <a:pt x="5717894" y="0"/>
                  </a:lnTo>
                </a:path>
              </a:pathLst>
            </a:custGeom>
            <a:noFill/>
            <a:ln w="9525" cap="flat" cmpd="sng" algn="ctr">
              <a:solidFill>
                <a:srgbClr val="1F3261"/>
              </a:solidFill>
              <a:prstDash val="solid"/>
              <a:miter lim="800000"/>
            </a:ln>
            <a:effectLst/>
          </p:spPr>
          <p:txBody>
            <a:bodyPr anchor="ctr"/>
            <a:lstStyle/>
            <a:p>
              <a:pPr algn="ctr" defTabSz="1828617" fontAlgn="base">
                <a:spcBef>
                  <a:spcPct val="0"/>
                </a:spcBef>
                <a:spcAft>
                  <a:spcPct val="0"/>
                </a:spcAft>
                <a:defRPr/>
              </a:pPr>
              <a:endParaRPr lang="fr-BE" sz="4800" kern="0">
                <a:solidFill>
                  <a:prstClr val="black"/>
                </a:solidFill>
                <a:latin typeface="Calibri"/>
              </a:endParaRPr>
            </a:p>
          </p:txBody>
        </p:sp>
        <p:sp>
          <p:nvSpPr>
            <p:cNvPr id="30" name="Forme libre 8">
              <a:extLst>
                <a:ext uri="{FF2B5EF4-FFF2-40B4-BE49-F238E27FC236}">
                  <a16:creationId xmlns:a16="http://schemas.microsoft.com/office/drawing/2014/main" id="{BF225AA7-A023-5B58-2894-BB6798BE6891}"/>
                </a:ext>
              </a:extLst>
            </p:cNvPr>
            <p:cNvSpPr/>
            <p:nvPr/>
          </p:nvSpPr>
          <p:spPr>
            <a:xfrm>
              <a:off x="1409422" y="3426706"/>
              <a:ext cx="5276627" cy="2796240"/>
            </a:xfrm>
            <a:custGeom>
              <a:avLst/>
              <a:gdLst>
                <a:gd name="connsiteX0" fmla="*/ 0 w 5717894"/>
                <a:gd name="connsiteY0" fmla="*/ 2187615 h 2216552"/>
                <a:gd name="connsiteX1" fmla="*/ 1851950 w 5717894"/>
                <a:gd name="connsiteY1" fmla="*/ 1932972 h 2216552"/>
                <a:gd name="connsiteX2" fmla="*/ 3727048 w 5717894"/>
                <a:gd name="connsiteY2" fmla="*/ 486137 h 2216552"/>
                <a:gd name="connsiteX3" fmla="*/ 5717894 w 5717894"/>
                <a:gd name="connsiteY3" fmla="*/ 0 h 2216552"/>
                <a:gd name="connsiteX4" fmla="*/ 5717894 w 5717894"/>
                <a:gd name="connsiteY4" fmla="*/ 0 h 221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94" h="2216552">
                  <a:moveTo>
                    <a:pt x="0" y="2187615"/>
                  </a:moveTo>
                  <a:cubicBezTo>
                    <a:pt x="615387" y="2202083"/>
                    <a:pt x="1230775" y="2216552"/>
                    <a:pt x="1851950" y="1932972"/>
                  </a:cubicBezTo>
                  <a:cubicBezTo>
                    <a:pt x="2473125" y="1649392"/>
                    <a:pt x="3082724" y="808299"/>
                    <a:pt x="3727048" y="486137"/>
                  </a:cubicBezTo>
                  <a:cubicBezTo>
                    <a:pt x="4371372" y="163975"/>
                    <a:pt x="5717894" y="0"/>
                    <a:pt x="5717894" y="0"/>
                  </a:cubicBezTo>
                  <a:lnTo>
                    <a:pt x="5717894" y="0"/>
                  </a:lnTo>
                </a:path>
              </a:pathLst>
            </a:custGeom>
            <a:noFill/>
            <a:ln w="9525" cap="flat" cmpd="sng" algn="ctr">
              <a:solidFill>
                <a:srgbClr val="1F3261"/>
              </a:solidFill>
              <a:prstDash val="dash"/>
              <a:miter lim="800000"/>
            </a:ln>
            <a:effectLst/>
          </p:spPr>
          <p:txBody>
            <a:bodyPr anchor="ctr"/>
            <a:lstStyle/>
            <a:p>
              <a:pPr algn="ctr" defTabSz="1828617" fontAlgn="base">
                <a:spcBef>
                  <a:spcPct val="0"/>
                </a:spcBef>
                <a:spcAft>
                  <a:spcPct val="0"/>
                </a:spcAft>
                <a:defRPr/>
              </a:pPr>
              <a:endParaRPr lang="fr-BE" sz="4800" kern="0">
                <a:solidFill>
                  <a:prstClr val="white">
                    <a:lumMod val="65000"/>
                  </a:prstClr>
                </a:solidFill>
                <a:latin typeface="Calibri"/>
              </a:endParaRPr>
            </a:p>
          </p:txBody>
        </p:sp>
      </p:grpSp>
      <p:pic>
        <p:nvPicPr>
          <p:cNvPr id="33" name="Picture 2">
            <a:extLst>
              <a:ext uri="{FF2B5EF4-FFF2-40B4-BE49-F238E27FC236}">
                <a16:creationId xmlns:a16="http://schemas.microsoft.com/office/drawing/2014/main" id="{B79DA70C-F8CD-F886-5D56-90FD1CDE0A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004" t="8621" r="4919" b="16371"/>
          <a:stretch>
            <a:fillRect/>
          </a:stretch>
        </p:blipFill>
        <p:spPr bwMode="auto">
          <a:xfrm>
            <a:off x="13900890" y="1708473"/>
            <a:ext cx="4052898" cy="2786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FCAE9BF2-1250-C8DF-FF93-BC70CED46BF4}"/>
              </a:ext>
            </a:extLst>
          </p:cNvPr>
          <p:cNvSpPr txBox="1"/>
          <p:nvPr/>
        </p:nvSpPr>
        <p:spPr>
          <a:xfrm>
            <a:off x="287302" y="1758398"/>
            <a:ext cx="7914941" cy="2308324"/>
          </a:xfrm>
          <a:prstGeom prst="rect">
            <a:avLst/>
          </a:prstGeom>
          <a:noFill/>
          <a:ln w="9525">
            <a:noFill/>
          </a:ln>
        </p:spPr>
        <p:txBody>
          <a:bodyPr wrap="square">
            <a:spAutoFit/>
          </a:bodyPr>
          <a:lstStyle/>
          <a:p>
            <a:pPr marL="0" lvl="1" algn="ctr" defTabSz="685731">
              <a:defRPr/>
            </a:pPr>
            <a:endParaRPr lang="fr-BE" sz="3600" b="1" kern="0" dirty="0">
              <a:solidFill>
                <a:srgbClr val="0070C0"/>
              </a:solidFill>
              <a:latin typeface="Arial" pitchFamily="34" charset="0"/>
              <a:ea typeface="Trebuchet MS" pitchFamily="34" charset="0"/>
              <a:cs typeface="Arial" pitchFamily="34" charset="0"/>
            </a:endParaRPr>
          </a:p>
          <a:p>
            <a:pPr marL="0" lvl="1" algn="ctr" defTabSz="685731">
              <a:defRPr/>
            </a:pPr>
            <a:r>
              <a:rPr lang="fr-BE" sz="3600" b="1" dirty="0">
                <a:solidFill>
                  <a:srgbClr val="0070C0"/>
                </a:solidFill>
                <a:latin typeface="Arial"/>
                <a:cs typeface="Arial"/>
              </a:rPr>
              <a:t>ACCÉLÉRER LES TRANSITIONS </a:t>
            </a:r>
          </a:p>
          <a:p>
            <a:pPr marL="0" lvl="1" algn="ctr" defTabSz="685731">
              <a:defRPr/>
            </a:pPr>
            <a:r>
              <a:rPr lang="fr-BE" sz="3600" b="1" dirty="0">
                <a:solidFill>
                  <a:srgbClr val="0070C0"/>
                </a:solidFill>
                <a:latin typeface="Arial"/>
                <a:cs typeface="Arial"/>
              </a:rPr>
              <a:t>VERS </a:t>
            </a:r>
          </a:p>
          <a:p>
            <a:pPr marL="0" lvl="1" algn="ctr" defTabSz="685731">
              <a:defRPr/>
            </a:pPr>
            <a:r>
              <a:rPr lang="fr-BE" sz="3600" b="1" dirty="0">
                <a:solidFill>
                  <a:srgbClr val="0070C0"/>
                </a:solidFill>
                <a:latin typeface="Arial"/>
                <a:cs typeface="Arial"/>
              </a:rPr>
              <a:t>UN DÉVELOPPEMENT DURABLE</a:t>
            </a:r>
          </a:p>
        </p:txBody>
      </p:sp>
      <p:grpSp>
        <p:nvGrpSpPr>
          <p:cNvPr id="4" name="Groupe 3">
            <a:extLst>
              <a:ext uri="{FF2B5EF4-FFF2-40B4-BE49-F238E27FC236}">
                <a16:creationId xmlns:a16="http://schemas.microsoft.com/office/drawing/2014/main" id="{C2443A6E-573D-0183-D89C-7A28971059C4}"/>
              </a:ext>
            </a:extLst>
          </p:cNvPr>
          <p:cNvGrpSpPr/>
          <p:nvPr/>
        </p:nvGrpSpPr>
        <p:grpSpPr>
          <a:xfrm>
            <a:off x="8989346" y="1630806"/>
            <a:ext cx="3672165" cy="2319161"/>
            <a:chOff x="987498" y="1058643"/>
            <a:chExt cx="2867851" cy="2084071"/>
          </a:xfrm>
        </p:grpSpPr>
        <p:sp>
          <p:nvSpPr>
            <p:cNvPr id="6" name="Flèche : chevron 5">
              <a:extLst>
                <a:ext uri="{FF2B5EF4-FFF2-40B4-BE49-F238E27FC236}">
                  <a16:creationId xmlns:a16="http://schemas.microsoft.com/office/drawing/2014/main" id="{922094F3-1D99-74F3-CA61-82FCA54D3583}"/>
                </a:ext>
              </a:extLst>
            </p:cNvPr>
            <p:cNvSpPr/>
            <p:nvPr/>
          </p:nvSpPr>
          <p:spPr>
            <a:xfrm>
              <a:off x="2700821" y="1058643"/>
              <a:ext cx="1154528"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DD1367"/>
                </a:solidFill>
                <a:latin typeface="Calibri" panose="020F0502020204030204"/>
              </a:endParaRPr>
            </a:p>
          </p:txBody>
        </p:sp>
        <p:sp>
          <p:nvSpPr>
            <p:cNvPr id="7" name="ZoneTexte 6">
              <a:extLst>
                <a:ext uri="{FF2B5EF4-FFF2-40B4-BE49-F238E27FC236}">
                  <a16:creationId xmlns:a16="http://schemas.microsoft.com/office/drawing/2014/main" id="{0D6BD8B4-9ED6-BBD1-A704-EBFAC850D7F9}"/>
                </a:ext>
              </a:extLst>
            </p:cNvPr>
            <p:cNvSpPr txBox="1"/>
            <p:nvPr/>
          </p:nvSpPr>
          <p:spPr>
            <a:xfrm>
              <a:off x="987498" y="1644148"/>
              <a:ext cx="2084070" cy="912707"/>
            </a:xfrm>
            <a:prstGeom prst="rect">
              <a:avLst/>
            </a:prstGeom>
            <a:noFill/>
          </p:spPr>
          <p:txBody>
            <a:bodyPr wrap="square" rtlCol="0">
              <a:spAutoFit/>
            </a:bodyPr>
            <a:lstStyle/>
            <a:p>
              <a:pPr algn="ctr" defTabSz="1371600"/>
              <a:r>
                <a:rPr lang="fr-BE" sz="3000" b="1">
                  <a:solidFill>
                    <a:srgbClr val="DD1367"/>
                  </a:solidFill>
                  <a:latin typeface="Arial" panose="020B0604020202020204" pitchFamily="34" charset="0"/>
                  <a:cs typeface="Arial" panose="020B0604020202020204" pitchFamily="34" charset="0"/>
                </a:rPr>
                <a:t>Stratégie / monitoring</a:t>
              </a:r>
            </a:p>
          </p:txBody>
        </p:sp>
      </p:grpSp>
      <p:sp>
        <p:nvSpPr>
          <p:cNvPr id="2" name="Titel 3">
            <a:extLst>
              <a:ext uri="{FF2B5EF4-FFF2-40B4-BE49-F238E27FC236}">
                <a16:creationId xmlns:a16="http://schemas.microsoft.com/office/drawing/2014/main" id="{BB5CBA62-B7FF-9DEA-3BB2-88C51B6463D0}"/>
              </a:ext>
            </a:extLst>
          </p:cNvPr>
          <p:cNvSpPr txBox="1">
            <a:spLocks/>
          </p:cNvSpPr>
          <p:nvPr/>
        </p:nvSpPr>
        <p:spPr>
          <a:xfrm>
            <a:off x="840581" y="262001"/>
            <a:ext cx="17447420" cy="1119710"/>
          </a:xfrm>
          <a:prstGeom prst="rect">
            <a:avLst/>
          </a:prstGeom>
        </p:spPr>
        <p:txBody>
          <a:bodyPr lIns="137160" tIns="68580" rIns="137160" bIns="68580" anchor="t">
            <a:normAutofit fontScale="85000" lnSpcReduction="10000"/>
          </a:bodyPr>
          <a:lstStyle>
            <a:lvl1pPr algn="l" defTabSz="914309" rtl="0" eaLnBrk="1" latinLnBrk="0" hangingPunct="1">
              <a:lnSpc>
                <a:spcPct val="90000"/>
              </a:lnSpc>
              <a:spcBef>
                <a:spcPct val="0"/>
              </a:spcBef>
              <a:buNone/>
              <a:defRPr sz="4400" b="1" kern="1200">
                <a:solidFill>
                  <a:schemeClr val="accent3"/>
                </a:solidFill>
                <a:latin typeface="Arial" panose="020B0604020202020204" pitchFamily="34" charset="0"/>
                <a:ea typeface="+mj-ea"/>
                <a:cs typeface="Arial" panose="020B0604020202020204" pitchFamily="34" charset="0"/>
              </a:defRPr>
            </a:lvl1pPr>
          </a:lstStyle>
          <a:p>
            <a:pPr defTabSz="1371464"/>
            <a:r>
              <a:rPr lang="fr-BE" sz="6600" dirty="0">
                <a:solidFill>
                  <a:srgbClr val="1F3261"/>
                </a:solidFill>
              </a:rPr>
              <a:t>SPW – SG - Direction</a:t>
            </a:r>
            <a:r>
              <a:rPr lang="nl-BE" sz="6600" dirty="0">
                <a:solidFill>
                  <a:srgbClr val="1F3261"/>
                </a:solidFill>
              </a:rPr>
              <a:t> du </a:t>
            </a:r>
            <a:r>
              <a:rPr lang="fr-BE" sz="6600" dirty="0">
                <a:solidFill>
                  <a:srgbClr val="1F3261"/>
                </a:solidFill>
              </a:rPr>
              <a:t>développement</a:t>
            </a:r>
            <a:r>
              <a:rPr lang="nl-BE" sz="6600" dirty="0">
                <a:solidFill>
                  <a:srgbClr val="1F3261"/>
                </a:solidFill>
              </a:rPr>
              <a:t> </a:t>
            </a:r>
            <a:r>
              <a:rPr lang="nl-BE" sz="6600" dirty="0" err="1">
                <a:solidFill>
                  <a:srgbClr val="1F3261"/>
                </a:solidFill>
              </a:rPr>
              <a:t>durable</a:t>
            </a:r>
            <a:endParaRPr lang="nl-BE" sz="6600" dirty="0">
              <a:solidFill>
                <a:srgbClr val="1F3261"/>
              </a:solidFill>
            </a:endParaRPr>
          </a:p>
        </p:txBody>
      </p:sp>
    </p:spTree>
    <p:extLst>
      <p:ext uri="{BB962C8B-B14F-4D97-AF65-F5344CB8AC3E}">
        <p14:creationId xmlns:p14="http://schemas.microsoft.com/office/powerpoint/2010/main" val="397357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C641-1C84-1A84-EF61-290062507336}"/>
            </a:ext>
          </a:extLst>
        </p:cNvPr>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522300D6-51B7-576D-B64C-51024DAF064D}"/>
              </a:ext>
            </a:extLst>
          </p:cNvPr>
          <p:cNvSpPr txBox="1">
            <a:spLocks/>
          </p:cNvSpPr>
          <p:nvPr/>
        </p:nvSpPr>
        <p:spPr>
          <a:xfrm>
            <a:off x="1120700" y="503664"/>
            <a:ext cx="16525476" cy="984228"/>
          </a:xfrm>
          <a:prstGeom prst="rect">
            <a:avLst/>
          </a:prstGeom>
        </p:spPr>
        <p:txBody>
          <a:bodyPr lIns="137160" tIns="68580" rIns="137160" bIns="6858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Clr>
                <a:srgbClr val="DD1367"/>
              </a:buClr>
              <a:buNone/>
            </a:pPr>
            <a:r>
              <a:rPr lang="fr-BE" sz="4200" b="1" dirty="0">
                <a:solidFill>
                  <a:srgbClr val="DD1367"/>
                </a:solidFill>
              </a:rPr>
              <a:t>Des objectifs chiffrés vers les ODD à l’horizon 2030, traduits à l’échelle wallonne </a:t>
            </a:r>
          </a:p>
          <a:p>
            <a:pPr marL="804863" indent="-804863" algn="ctr"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algn="ctr"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algn="ctr"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algn="ctr"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algn="ctr"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a:ea typeface="Calibri"/>
              <a:cs typeface="Calibri"/>
            </a:endParaRPr>
          </a:p>
          <a:p>
            <a:pPr marL="804863" indent="-804863" algn="ctr" defTabSz="1371600">
              <a:spcBef>
                <a:spcPts val="1500"/>
              </a:spcBef>
              <a:buClr>
                <a:srgbClr val="DD1367"/>
              </a:buClr>
              <a:buFont typeface="Arial" panose="020B0604020202020204" pitchFamily="34" charset="0"/>
              <a:buChar char="►"/>
              <a:tabLst>
                <a:tab pos="666750" algn="l"/>
              </a:tabLst>
            </a:pPr>
            <a:endParaRPr lang="fr-BE" sz="375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Table 10">
            <a:extLst>
              <a:ext uri="{FF2B5EF4-FFF2-40B4-BE49-F238E27FC236}">
                <a16:creationId xmlns:a16="http://schemas.microsoft.com/office/drawing/2014/main" id="{976EBD9C-4C89-0BD3-010A-A10215FEBF55}"/>
              </a:ext>
            </a:extLst>
          </p:cNvPr>
          <p:cNvGraphicFramePr>
            <a:graphicFrameLocks noGrp="1"/>
          </p:cNvGraphicFramePr>
          <p:nvPr/>
        </p:nvGraphicFramePr>
        <p:xfrm>
          <a:off x="522512" y="6055908"/>
          <a:ext cx="15443393" cy="2743200"/>
        </p:xfrm>
        <a:graphic>
          <a:graphicData uri="http://schemas.openxmlformats.org/drawingml/2006/table">
            <a:tbl>
              <a:tblPr firstRow="1" bandRow="1">
                <a:tableStyleId>{5FD0F851-EC5A-4D38-B0AD-8093EC10F338}</a:tableStyleId>
              </a:tblPr>
              <a:tblGrid>
                <a:gridCol w="15443393">
                  <a:extLst>
                    <a:ext uri="{9D8B030D-6E8A-4147-A177-3AD203B41FA5}">
                      <a16:colId xmlns:a16="http://schemas.microsoft.com/office/drawing/2014/main" val="3304510590"/>
                    </a:ext>
                  </a:extLst>
                </a:gridCol>
              </a:tblGrid>
              <a:tr h="685800">
                <a:tc>
                  <a:txBody>
                    <a:bodyPr/>
                    <a:lstStyle/>
                    <a:p>
                      <a:pPr algn="r"/>
                      <a:endParaRPr lang="fr-BE" sz="3600" b="1" cap="none" baseline="0" noProof="0">
                        <a:solidFill>
                          <a:schemeClr val="bg1"/>
                        </a:solidFill>
                        <a:highlight>
                          <a:srgbClr val="002060"/>
                        </a:highlight>
                        <a:latin typeface="Arial" panose="020B0604020202020204" pitchFamily="34" charset="0"/>
                        <a:cs typeface="Arial" panose="020B0604020202020204" pitchFamily="34" charset="0"/>
                      </a:endParaRPr>
                    </a:p>
                  </a:txBody>
                  <a:tcPr marL="137160" marR="137160" marT="68580" marB="6858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7611923"/>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26781984"/>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4626330"/>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8481893"/>
                  </a:ext>
                </a:extLst>
              </a:tr>
            </a:tbl>
          </a:graphicData>
        </a:graphic>
      </p:graphicFrame>
      <p:pic>
        <p:nvPicPr>
          <p:cNvPr id="3" name="Picture 1">
            <a:extLst>
              <a:ext uri="{FF2B5EF4-FFF2-40B4-BE49-F238E27FC236}">
                <a16:creationId xmlns:a16="http://schemas.microsoft.com/office/drawing/2014/main" id="{E9CA19FB-5479-6FEB-4842-DE8889E90500}"/>
              </a:ext>
            </a:extLst>
          </p:cNvPr>
          <p:cNvPicPr>
            <a:picLocks noChangeAspect="1"/>
          </p:cNvPicPr>
          <p:nvPr/>
        </p:nvPicPr>
        <p:blipFill>
          <a:blip r:embed="rId2"/>
          <a:stretch>
            <a:fillRect/>
          </a:stretch>
        </p:blipFill>
        <p:spPr>
          <a:xfrm>
            <a:off x="1935636" y="2224844"/>
            <a:ext cx="14416728" cy="5311220"/>
          </a:xfrm>
          <a:prstGeom prst="rect">
            <a:avLst/>
          </a:prstGeom>
        </p:spPr>
      </p:pic>
      <p:sp>
        <p:nvSpPr>
          <p:cNvPr id="2" name="Arrow: Right 2">
            <a:extLst>
              <a:ext uri="{FF2B5EF4-FFF2-40B4-BE49-F238E27FC236}">
                <a16:creationId xmlns:a16="http://schemas.microsoft.com/office/drawing/2014/main" id="{48017024-71ED-F60E-604A-4F8C93F0F070}"/>
              </a:ext>
            </a:extLst>
          </p:cNvPr>
          <p:cNvSpPr/>
          <p:nvPr/>
        </p:nvSpPr>
        <p:spPr>
          <a:xfrm>
            <a:off x="3395648" y="8416560"/>
            <a:ext cx="832247" cy="664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6" name="ZoneTexte 5">
            <a:extLst>
              <a:ext uri="{FF2B5EF4-FFF2-40B4-BE49-F238E27FC236}">
                <a16:creationId xmlns:a16="http://schemas.microsoft.com/office/drawing/2014/main" id="{AD1EA7E5-7D33-1C01-61FA-A3282DB6CD06}"/>
              </a:ext>
            </a:extLst>
          </p:cNvPr>
          <p:cNvSpPr txBox="1"/>
          <p:nvPr/>
        </p:nvSpPr>
        <p:spPr>
          <a:xfrm>
            <a:off x="4538345" y="8245110"/>
            <a:ext cx="4219360" cy="923330"/>
          </a:xfrm>
          <a:prstGeom prst="rect">
            <a:avLst/>
          </a:prstGeom>
          <a:noFill/>
          <a:ln>
            <a:solidFill>
              <a:schemeClr val="tx2"/>
            </a:solidFill>
          </a:ln>
        </p:spPr>
        <p:txBody>
          <a:bodyPr wrap="none" rtlCol="0">
            <a:spAutoFit/>
          </a:bodyPr>
          <a:lstStyle/>
          <a:p>
            <a:pPr defTabSz="1371600"/>
            <a:r>
              <a:rPr lang="fr-BE" sz="2700" b="1">
                <a:solidFill>
                  <a:srgbClr val="DD1367"/>
                </a:solidFill>
                <a:latin typeface="Calibri" panose="020F0502020204030204"/>
                <a:ea typeface="Calibri"/>
                <a:cs typeface="Calibri"/>
              </a:rPr>
              <a:t>89 objectifs chiffrés adoptés</a:t>
            </a:r>
          </a:p>
          <a:p>
            <a:pPr defTabSz="1371600"/>
            <a:r>
              <a:rPr lang="fr-BE" sz="2700">
                <a:solidFill>
                  <a:srgbClr val="002060"/>
                </a:solidFill>
                <a:latin typeface="Calibri" panose="020F0502020204030204"/>
                <a:ea typeface="Calibri"/>
                <a:cs typeface="Calibri"/>
              </a:rPr>
              <a:t>par le GW du 22.09.2022</a:t>
            </a:r>
          </a:p>
        </p:txBody>
      </p:sp>
    </p:spTree>
    <p:extLst>
      <p:ext uri="{BB962C8B-B14F-4D97-AF65-F5344CB8AC3E}">
        <p14:creationId xmlns:p14="http://schemas.microsoft.com/office/powerpoint/2010/main" val="60708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8CB5-1947-317E-C469-6D75D9C04F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685175-EE31-3E16-0FFD-F055358F7CA9}"/>
              </a:ext>
            </a:extLst>
          </p:cNvPr>
          <p:cNvSpPr>
            <a:spLocks noGrp="1"/>
          </p:cNvSpPr>
          <p:nvPr>
            <p:ph type="title"/>
          </p:nvPr>
        </p:nvSpPr>
        <p:spPr>
          <a:xfrm>
            <a:off x="1236600" y="148814"/>
            <a:ext cx="15773400" cy="1988345"/>
          </a:xfrm>
        </p:spPr>
        <p:txBody>
          <a:bodyPr/>
          <a:lstStyle/>
          <a:p>
            <a:r>
              <a:rPr lang="fr-BE" dirty="0"/>
              <a:t>Objectifs chiffrés wallons</a:t>
            </a:r>
          </a:p>
        </p:txBody>
      </p:sp>
      <p:sp>
        <p:nvSpPr>
          <p:cNvPr id="4" name="Espace réservé du numéro de diapositive 3">
            <a:extLst>
              <a:ext uri="{FF2B5EF4-FFF2-40B4-BE49-F238E27FC236}">
                <a16:creationId xmlns:a16="http://schemas.microsoft.com/office/drawing/2014/main" id="{17818516-D0FF-1468-C94D-5B8E50B82541}"/>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21</a:t>
            </a:fld>
            <a:endParaRPr lang="fr-FR">
              <a:solidFill>
                <a:srgbClr val="DD1367"/>
              </a:solidFill>
            </a:endParaRPr>
          </a:p>
        </p:txBody>
      </p:sp>
      <p:sp>
        <p:nvSpPr>
          <p:cNvPr id="9" name="Espace réservé du contenu 8">
            <a:extLst>
              <a:ext uri="{FF2B5EF4-FFF2-40B4-BE49-F238E27FC236}">
                <a16:creationId xmlns:a16="http://schemas.microsoft.com/office/drawing/2014/main" id="{AAD1DAC2-F93F-5DC6-46C3-1A013F4E784D}"/>
              </a:ext>
            </a:extLst>
          </p:cNvPr>
          <p:cNvSpPr>
            <a:spLocks noGrp="1"/>
          </p:cNvSpPr>
          <p:nvPr>
            <p:ph idx="1"/>
          </p:nvPr>
        </p:nvSpPr>
        <p:spPr>
          <a:xfrm>
            <a:off x="3863898" y="1971822"/>
            <a:ext cx="13883268" cy="5678982"/>
          </a:xfrm>
        </p:spPr>
        <p:txBody>
          <a:bodyPr>
            <a:noAutofit/>
          </a:bodyPr>
          <a:lstStyle/>
          <a:p>
            <a:r>
              <a:rPr lang="fr-BE" sz="3000" dirty="0"/>
              <a:t>d’ici à 2030, au moins 47 % des adultes âgés de 25 à 64 ans devraient avoir participé à une formation (formelle ou non formelle) au cours des 12 derniers mois (suivi à partir de 2022)</a:t>
            </a:r>
            <a:endParaRPr lang="fr-BE" sz="3000" dirty="0">
              <a:latin typeface="+mn-lt"/>
            </a:endParaRPr>
          </a:p>
          <a:p>
            <a:r>
              <a:rPr lang="fr-BE" sz="3000" dirty="0"/>
              <a:t>d’ici à 2030, la part de la population active qui considère que ses compétences numériques sont suffisantes pour ses perspectives de carrière doit atteindre 100%</a:t>
            </a:r>
          </a:p>
          <a:p>
            <a:r>
              <a:rPr lang="fr-BE" sz="3000" dirty="0"/>
              <a:t>d’ici à 2030, conduire 75% du public accompagné par une Mission d’Insertion Régionale à l’Emploi (MIRE) à l’emploi</a:t>
            </a:r>
          </a:p>
          <a:p>
            <a:r>
              <a:rPr lang="fr-BE" sz="3000" dirty="0"/>
              <a:t>d’ici à 2030, l’écart entre le taux d’emploi des peu diplômés et le taux d’emploi des diplômés de l’enseignement supérieur doit tendre vers 0%, ce qui signifie qu’ils aient le même accès à l’emploi</a:t>
            </a:r>
            <a:endParaRPr lang="fr-BE" sz="3000" dirty="0">
              <a:latin typeface="+mn-lt"/>
            </a:endParaRPr>
          </a:p>
        </p:txBody>
      </p:sp>
      <p:pic>
        <p:nvPicPr>
          <p:cNvPr id="11" name="Image 10">
            <a:extLst>
              <a:ext uri="{FF2B5EF4-FFF2-40B4-BE49-F238E27FC236}">
                <a16:creationId xmlns:a16="http://schemas.microsoft.com/office/drawing/2014/main" id="{01D50F5D-12FE-D050-1B25-513FC75021B7}"/>
              </a:ext>
            </a:extLst>
          </p:cNvPr>
          <p:cNvPicPr>
            <a:picLocks noChangeAspect="1"/>
          </p:cNvPicPr>
          <p:nvPr/>
        </p:nvPicPr>
        <p:blipFill>
          <a:blip r:embed="rId2"/>
          <a:stretch>
            <a:fillRect/>
          </a:stretch>
        </p:blipFill>
        <p:spPr>
          <a:xfrm>
            <a:off x="654368" y="7147630"/>
            <a:ext cx="3125898" cy="2880113"/>
          </a:xfrm>
          <a:prstGeom prst="rect">
            <a:avLst/>
          </a:prstGeom>
        </p:spPr>
      </p:pic>
      <p:sp>
        <p:nvSpPr>
          <p:cNvPr id="12" name="Espace réservé du contenu 8">
            <a:extLst>
              <a:ext uri="{FF2B5EF4-FFF2-40B4-BE49-F238E27FC236}">
                <a16:creationId xmlns:a16="http://schemas.microsoft.com/office/drawing/2014/main" id="{8C7EBDED-A945-A1D8-E862-9C2794DDE9B9}"/>
              </a:ext>
            </a:extLst>
          </p:cNvPr>
          <p:cNvSpPr txBox="1">
            <a:spLocks/>
          </p:cNvSpPr>
          <p:nvPr/>
        </p:nvSpPr>
        <p:spPr>
          <a:xfrm>
            <a:off x="3863898" y="7698439"/>
            <a:ext cx="13883268" cy="1806500"/>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buClr>
                <a:srgbClr val="DD1367"/>
              </a:buClr>
            </a:pPr>
            <a:r>
              <a:rPr lang="fr-BE" sz="3000" dirty="0">
                <a:solidFill>
                  <a:srgbClr val="000000"/>
                </a:solidFill>
              </a:rPr>
              <a:t>d’ici à 2030, le pourcentage de jeunes wallons de 15 à 24 ans qui n'exercent aucun emploi et ne suivent aucun enseignement, ni aucune formation ne doit pas dépasser 7,8% (Young people </a:t>
            </a:r>
            <a:r>
              <a:rPr lang="fr-BE" sz="3000" dirty="0" err="1">
                <a:solidFill>
                  <a:srgbClr val="000000"/>
                </a:solidFill>
              </a:rPr>
              <a:t>Neither</a:t>
            </a:r>
            <a:r>
              <a:rPr lang="fr-BE" sz="3000" dirty="0">
                <a:solidFill>
                  <a:srgbClr val="000000"/>
                </a:solidFill>
              </a:rPr>
              <a:t> in </a:t>
            </a:r>
            <a:r>
              <a:rPr lang="fr-BE" sz="3000" dirty="0" err="1">
                <a:solidFill>
                  <a:srgbClr val="000000"/>
                </a:solidFill>
              </a:rPr>
              <a:t>Employment</a:t>
            </a:r>
            <a:r>
              <a:rPr lang="fr-BE" sz="3000" dirty="0">
                <a:solidFill>
                  <a:srgbClr val="000000"/>
                </a:solidFill>
              </a:rPr>
              <a:t> </a:t>
            </a:r>
            <a:r>
              <a:rPr lang="fr-BE" sz="3000" dirty="0" err="1">
                <a:solidFill>
                  <a:srgbClr val="000000"/>
                </a:solidFill>
              </a:rPr>
              <a:t>nor</a:t>
            </a:r>
            <a:r>
              <a:rPr lang="fr-BE" sz="3000" dirty="0">
                <a:solidFill>
                  <a:srgbClr val="000000"/>
                </a:solidFill>
              </a:rPr>
              <a:t> in Education or Training (indicateur NEET))</a:t>
            </a:r>
            <a:endParaRPr lang="fr-BE" sz="3000" dirty="0">
              <a:solidFill>
                <a:srgbClr val="000000"/>
              </a:solidFill>
              <a:latin typeface="Calibri" panose="020F0502020204030204"/>
            </a:endParaRPr>
          </a:p>
        </p:txBody>
      </p:sp>
      <p:pic>
        <p:nvPicPr>
          <p:cNvPr id="14" name="Image 13">
            <a:extLst>
              <a:ext uri="{FF2B5EF4-FFF2-40B4-BE49-F238E27FC236}">
                <a16:creationId xmlns:a16="http://schemas.microsoft.com/office/drawing/2014/main" id="{D7176CBC-2394-5A8C-6108-11D828B5F018}"/>
              </a:ext>
            </a:extLst>
          </p:cNvPr>
          <p:cNvPicPr>
            <a:picLocks noChangeAspect="1"/>
          </p:cNvPicPr>
          <p:nvPr/>
        </p:nvPicPr>
        <p:blipFill>
          <a:blip r:embed="rId3"/>
          <a:stretch>
            <a:fillRect/>
          </a:stretch>
        </p:blipFill>
        <p:spPr>
          <a:xfrm>
            <a:off x="671094" y="2318391"/>
            <a:ext cx="3125898" cy="2825109"/>
          </a:xfrm>
          <a:prstGeom prst="rect">
            <a:avLst/>
          </a:prstGeom>
        </p:spPr>
      </p:pic>
    </p:spTree>
    <p:extLst>
      <p:ext uri="{BB962C8B-B14F-4D97-AF65-F5344CB8AC3E}">
        <p14:creationId xmlns:p14="http://schemas.microsoft.com/office/powerpoint/2010/main" val="507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312D35F-8450-4ED9-AC9D-3B2988B555E5}"/>
              </a:ext>
            </a:extLst>
          </p:cNvPr>
          <p:cNvSpPr>
            <a:spLocks noGrp="1"/>
          </p:cNvSpPr>
          <p:nvPr>
            <p:ph idx="4294967295"/>
          </p:nvPr>
        </p:nvSpPr>
        <p:spPr>
          <a:xfrm>
            <a:off x="201581" y="2131171"/>
            <a:ext cx="17884839" cy="5947889"/>
          </a:xfrm>
        </p:spPr>
        <p:txBody>
          <a:bodyPr>
            <a:normAutofit/>
          </a:bodyPr>
          <a:lstStyle/>
          <a:p>
            <a:pPr marL="0" indent="0">
              <a:buNone/>
            </a:pPr>
            <a:r>
              <a:rPr lang="fr-BE" b="1" dirty="0"/>
              <a:t>16 actions transversales</a:t>
            </a:r>
          </a:p>
          <a:p>
            <a:pPr marL="0" indent="0">
              <a:buNone/>
            </a:pPr>
            <a:endParaRPr lang="fr-BE" sz="4400" b="1" dirty="0">
              <a:solidFill>
                <a:srgbClr val="A10E2F"/>
              </a:solidFill>
              <a:ea typeface="+mj-ea"/>
            </a:endParaRPr>
          </a:p>
          <a:p>
            <a:pPr marL="0" indent="0">
              <a:buNone/>
            </a:pPr>
            <a:r>
              <a:rPr lang="fr-BE" sz="4400" dirty="0"/>
              <a:t>Principaux objectifs:</a:t>
            </a:r>
          </a:p>
          <a:p>
            <a:pPr>
              <a:buFontTx/>
              <a:buChar char="-"/>
            </a:pPr>
            <a:r>
              <a:rPr lang="fr-BE" sz="4400" dirty="0"/>
              <a:t>Soutenir et mettre en capacité</a:t>
            </a:r>
          </a:p>
          <a:p>
            <a:pPr>
              <a:buFontTx/>
              <a:buChar char="-"/>
            </a:pPr>
            <a:r>
              <a:rPr lang="fr-BE" sz="4400" dirty="0"/>
              <a:t>Mettre en cohérence  </a:t>
            </a:r>
          </a:p>
          <a:p>
            <a:pPr marL="0" indent="0">
              <a:buNone/>
            </a:pPr>
            <a:endParaRPr lang="fr-BE" sz="4400" dirty="0"/>
          </a:p>
          <a:p>
            <a:pPr marL="342969" lvl="1" indent="0">
              <a:buNone/>
            </a:pPr>
            <a:endParaRPr lang="fr-BE" sz="4800" dirty="0"/>
          </a:p>
        </p:txBody>
      </p:sp>
      <p:pic>
        <p:nvPicPr>
          <p:cNvPr id="5" name="Image 4">
            <a:extLst>
              <a:ext uri="{FF2B5EF4-FFF2-40B4-BE49-F238E27FC236}">
                <a16:creationId xmlns:a16="http://schemas.microsoft.com/office/drawing/2014/main" id="{D558B9AE-E9C4-4E36-B8B4-D255854DF598}"/>
              </a:ext>
            </a:extLst>
          </p:cNvPr>
          <p:cNvPicPr>
            <a:picLocks noChangeAspect="1"/>
          </p:cNvPicPr>
          <p:nvPr/>
        </p:nvPicPr>
        <p:blipFill>
          <a:blip r:embed="rId2"/>
          <a:stretch>
            <a:fillRect/>
          </a:stretch>
        </p:blipFill>
        <p:spPr>
          <a:xfrm>
            <a:off x="10338811" y="2438675"/>
            <a:ext cx="7547222" cy="4679277"/>
          </a:xfrm>
          <a:prstGeom prst="rect">
            <a:avLst/>
          </a:prstGeom>
          <a:noFill/>
        </p:spPr>
      </p:pic>
      <p:pic>
        <p:nvPicPr>
          <p:cNvPr id="2" name="Image 1">
            <a:extLst>
              <a:ext uri="{FF2B5EF4-FFF2-40B4-BE49-F238E27FC236}">
                <a16:creationId xmlns:a16="http://schemas.microsoft.com/office/drawing/2014/main" id="{872CF7F4-FB11-430F-75CD-27A16B544974}"/>
              </a:ext>
            </a:extLst>
          </p:cNvPr>
          <p:cNvPicPr>
            <a:picLocks noChangeAspect="1"/>
          </p:cNvPicPr>
          <p:nvPr/>
        </p:nvPicPr>
        <p:blipFill>
          <a:blip r:embed="rId3"/>
          <a:stretch>
            <a:fillRect/>
          </a:stretch>
        </p:blipFill>
        <p:spPr>
          <a:xfrm>
            <a:off x="16290023" y="8424701"/>
            <a:ext cx="1193372" cy="1193372"/>
          </a:xfrm>
          <a:prstGeom prst="rect">
            <a:avLst/>
          </a:prstGeom>
        </p:spPr>
      </p:pic>
      <p:sp>
        <p:nvSpPr>
          <p:cNvPr id="4" name="Espace réservé du contenu 2">
            <a:extLst>
              <a:ext uri="{FF2B5EF4-FFF2-40B4-BE49-F238E27FC236}">
                <a16:creationId xmlns:a16="http://schemas.microsoft.com/office/drawing/2014/main" id="{A48B0E8D-2012-9573-5436-37115AA96EE1}"/>
              </a:ext>
            </a:extLst>
          </p:cNvPr>
          <p:cNvSpPr txBox="1">
            <a:spLocks/>
          </p:cNvSpPr>
          <p:nvPr/>
        </p:nvSpPr>
        <p:spPr>
          <a:xfrm>
            <a:off x="2638766" y="246660"/>
            <a:ext cx="14976323" cy="1538868"/>
          </a:xfrm>
          <a:prstGeom prst="rect">
            <a:avLst/>
          </a:prstGeom>
        </p:spPr>
        <p:txBody>
          <a:bodyPr vert="horz" lIns="137160" tIns="68580" rIns="137160" bIns="68580" rtlCol="0" anchor="ctr">
            <a:normAutofit/>
          </a:bodyPr>
          <a:lstStyle>
            <a:lvl1pPr>
              <a:lnSpc>
                <a:spcPct val="90000"/>
              </a:lnSpc>
              <a:spcBef>
                <a:spcPct val="0"/>
              </a:spcBef>
              <a:buNone/>
              <a:defRPr sz="4400" b="1">
                <a:solidFill>
                  <a:schemeClr val="accent3"/>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r>
              <a:rPr lang="fr-BE" sz="6600" dirty="0">
                <a:solidFill>
                  <a:srgbClr val="DD1367"/>
                </a:solidFill>
              </a:rPr>
              <a:t>SWDD - Plan d'actions</a:t>
            </a:r>
          </a:p>
        </p:txBody>
      </p:sp>
      <p:sp>
        <p:nvSpPr>
          <p:cNvPr id="6" name="Ellipse 5">
            <a:extLst>
              <a:ext uri="{FF2B5EF4-FFF2-40B4-BE49-F238E27FC236}">
                <a16:creationId xmlns:a16="http://schemas.microsoft.com/office/drawing/2014/main" id="{A701EDC7-249B-3515-C1B2-CEB1009FDB8B}"/>
              </a:ext>
            </a:extLst>
          </p:cNvPr>
          <p:cNvSpPr/>
          <p:nvPr/>
        </p:nvSpPr>
        <p:spPr>
          <a:xfrm>
            <a:off x="9928865" y="4876982"/>
            <a:ext cx="2574098" cy="27215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7" name="Ellipse 6">
            <a:extLst>
              <a:ext uri="{FF2B5EF4-FFF2-40B4-BE49-F238E27FC236}">
                <a16:creationId xmlns:a16="http://schemas.microsoft.com/office/drawing/2014/main" id="{C9FF6EE8-51F1-C264-0562-050FA5A90953}"/>
              </a:ext>
            </a:extLst>
          </p:cNvPr>
          <p:cNvSpPr/>
          <p:nvPr/>
        </p:nvSpPr>
        <p:spPr>
          <a:xfrm>
            <a:off x="9928864" y="2001706"/>
            <a:ext cx="2574098" cy="27215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1385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FF9C-9D1A-95F6-B1E5-9FE1E719397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6499031-22B8-A793-01CA-FB77AE3186CE}"/>
              </a:ext>
            </a:extLst>
          </p:cNvPr>
          <p:cNvSpPr>
            <a:spLocks noGrp="1"/>
          </p:cNvSpPr>
          <p:nvPr>
            <p:ph idx="4294967295"/>
          </p:nvPr>
        </p:nvSpPr>
        <p:spPr>
          <a:xfrm>
            <a:off x="201581" y="2131171"/>
            <a:ext cx="2641980" cy="5947889"/>
          </a:xfrm>
        </p:spPr>
        <p:txBody>
          <a:bodyPr>
            <a:normAutofit/>
          </a:bodyPr>
          <a:lstStyle/>
          <a:p>
            <a:pPr marL="0" indent="0">
              <a:buNone/>
            </a:pPr>
            <a:endParaRPr lang="fr-BE" sz="4400" dirty="0"/>
          </a:p>
          <a:p>
            <a:pPr marL="342969" lvl="1" indent="0">
              <a:buNone/>
            </a:pPr>
            <a:endParaRPr lang="fr-BE" sz="4800" dirty="0"/>
          </a:p>
        </p:txBody>
      </p:sp>
      <p:pic>
        <p:nvPicPr>
          <p:cNvPr id="2" name="Image 1">
            <a:extLst>
              <a:ext uri="{FF2B5EF4-FFF2-40B4-BE49-F238E27FC236}">
                <a16:creationId xmlns:a16="http://schemas.microsoft.com/office/drawing/2014/main" id="{E74E6470-EFCB-1810-F897-80A4CA6A5C41}"/>
              </a:ext>
            </a:extLst>
          </p:cNvPr>
          <p:cNvPicPr>
            <a:picLocks noChangeAspect="1"/>
          </p:cNvPicPr>
          <p:nvPr/>
        </p:nvPicPr>
        <p:blipFill>
          <a:blip r:embed="rId2"/>
          <a:stretch>
            <a:fillRect/>
          </a:stretch>
        </p:blipFill>
        <p:spPr>
          <a:xfrm>
            <a:off x="1235878" y="505444"/>
            <a:ext cx="1193372" cy="1193372"/>
          </a:xfrm>
          <a:prstGeom prst="rect">
            <a:avLst/>
          </a:prstGeom>
        </p:spPr>
      </p:pic>
      <p:sp>
        <p:nvSpPr>
          <p:cNvPr id="8" name="Rectangle 7">
            <a:extLst>
              <a:ext uri="{FF2B5EF4-FFF2-40B4-BE49-F238E27FC236}">
                <a16:creationId xmlns:a16="http://schemas.microsoft.com/office/drawing/2014/main" id="{41A77A71-5263-ABC3-D125-3CBD8833B2E2}"/>
              </a:ext>
            </a:extLst>
          </p:cNvPr>
          <p:cNvSpPr/>
          <p:nvPr/>
        </p:nvSpPr>
        <p:spPr>
          <a:xfrm>
            <a:off x="3039228" y="2422833"/>
            <a:ext cx="6104772" cy="1627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Action 3 : Identifier et promouvoir les métiers de la transition ainsi que les métiers d’avenir </a:t>
            </a:r>
          </a:p>
        </p:txBody>
      </p:sp>
      <p:sp>
        <p:nvSpPr>
          <p:cNvPr id="9" name="Rectangle 8">
            <a:extLst>
              <a:ext uri="{FF2B5EF4-FFF2-40B4-BE49-F238E27FC236}">
                <a16:creationId xmlns:a16="http://schemas.microsoft.com/office/drawing/2014/main" id="{56C41D2E-B09C-E1F0-3DCC-F36A0EF8DB3C}"/>
              </a:ext>
            </a:extLst>
          </p:cNvPr>
          <p:cNvSpPr/>
          <p:nvPr/>
        </p:nvSpPr>
        <p:spPr>
          <a:xfrm>
            <a:off x="3039228" y="6771446"/>
            <a:ext cx="6104772" cy="24254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Action 9 : Former et sensibiliser les jeunes et les acteurs de la jeunesse et de l’éducation au DD et développer et valoriser les recherches sur la pédagogie pour un DD</a:t>
            </a:r>
          </a:p>
        </p:txBody>
      </p:sp>
      <p:pic>
        <p:nvPicPr>
          <p:cNvPr id="12" name="Image 11">
            <a:extLst>
              <a:ext uri="{FF2B5EF4-FFF2-40B4-BE49-F238E27FC236}">
                <a16:creationId xmlns:a16="http://schemas.microsoft.com/office/drawing/2014/main" id="{395675EB-E121-13E1-70F1-ECEAA1AE68D1}"/>
              </a:ext>
            </a:extLst>
          </p:cNvPr>
          <p:cNvPicPr>
            <a:picLocks noChangeAspect="1"/>
          </p:cNvPicPr>
          <p:nvPr/>
        </p:nvPicPr>
        <p:blipFill>
          <a:blip r:embed="rId3"/>
          <a:stretch>
            <a:fillRect/>
          </a:stretch>
        </p:blipFill>
        <p:spPr>
          <a:xfrm>
            <a:off x="625895" y="2747403"/>
            <a:ext cx="2413334" cy="4792194"/>
          </a:xfrm>
          <a:prstGeom prst="rect">
            <a:avLst/>
          </a:prstGeom>
        </p:spPr>
      </p:pic>
      <p:sp>
        <p:nvSpPr>
          <p:cNvPr id="13" name="Rectangle 12">
            <a:extLst>
              <a:ext uri="{FF2B5EF4-FFF2-40B4-BE49-F238E27FC236}">
                <a16:creationId xmlns:a16="http://schemas.microsoft.com/office/drawing/2014/main" id="{7E9A9D1A-E57F-3738-3322-0FA635CC7279}"/>
              </a:ext>
            </a:extLst>
          </p:cNvPr>
          <p:cNvSpPr/>
          <p:nvPr/>
        </p:nvSpPr>
        <p:spPr>
          <a:xfrm>
            <a:off x="3039228" y="4727510"/>
            <a:ext cx="6104772" cy="1627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BE" sz="2400" dirty="0">
                <a:solidFill>
                  <a:srgbClr val="FFFFFF"/>
                </a:solidFill>
                <a:latin typeface="Calibri" panose="020F0502020204030204"/>
              </a:rPr>
              <a:t>Action 8 : Proposer des modules de formation à l’Agenda 2030 (Académie ODD) pour différents publics </a:t>
            </a:r>
          </a:p>
        </p:txBody>
      </p:sp>
      <p:sp>
        <p:nvSpPr>
          <p:cNvPr id="14" name="Flèche : droite 13">
            <a:extLst>
              <a:ext uri="{FF2B5EF4-FFF2-40B4-BE49-F238E27FC236}">
                <a16:creationId xmlns:a16="http://schemas.microsoft.com/office/drawing/2014/main" id="{AD8AC65E-2B42-A14F-3EE1-04938F36AB77}"/>
              </a:ext>
            </a:extLst>
          </p:cNvPr>
          <p:cNvSpPr/>
          <p:nvPr/>
        </p:nvSpPr>
        <p:spPr>
          <a:xfrm>
            <a:off x="9684839" y="3044284"/>
            <a:ext cx="585440" cy="585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7" name="Flèche : droite 16">
            <a:extLst>
              <a:ext uri="{FF2B5EF4-FFF2-40B4-BE49-F238E27FC236}">
                <a16:creationId xmlns:a16="http://schemas.microsoft.com/office/drawing/2014/main" id="{EA27D23B-1A52-8EE4-8D1C-C5BE0169B0A1}"/>
              </a:ext>
            </a:extLst>
          </p:cNvPr>
          <p:cNvSpPr/>
          <p:nvPr/>
        </p:nvSpPr>
        <p:spPr>
          <a:xfrm>
            <a:off x="9684839" y="5205476"/>
            <a:ext cx="585440" cy="585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8" name="Flèche : droite 17">
            <a:extLst>
              <a:ext uri="{FF2B5EF4-FFF2-40B4-BE49-F238E27FC236}">
                <a16:creationId xmlns:a16="http://schemas.microsoft.com/office/drawing/2014/main" id="{8EE7B757-8A2B-AF5D-647D-5C7B94683E3E}"/>
              </a:ext>
            </a:extLst>
          </p:cNvPr>
          <p:cNvSpPr/>
          <p:nvPr/>
        </p:nvSpPr>
        <p:spPr>
          <a:xfrm>
            <a:off x="9684839" y="8098714"/>
            <a:ext cx="585440" cy="585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6" name="ZoneTexte 5">
            <a:extLst>
              <a:ext uri="{FF2B5EF4-FFF2-40B4-BE49-F238E27FC236}">
                <a16:creationId xmlns:a16="http://schemas.microsoft.com/office/drawing/2014/main" id="{90550E2C-57E9-6C81-178C-E9C92AE39CFD}"/>
              </a:ext>
            </a:extLst>
          </p:cNvPr>
          <p:cNvSpPr txBox="1"/>
          <p:nvPr/>
        </p:nvSpPr>
        <p:spPr>
          <a:xfrm>
            <a:off x="10884112" y="2280442"/>
            <a:ext cx="6777995" cy="2169825"/>
          </a:xfrm>
          <a:prstGeom prst="rect">
            <a:avLst/>
          </a:prstGeom>
          <a:noFill/>
        </p:spPr>
        <p:txBody>
          <a:bodyPr wrap="square" rtlCol="0">
            <a:spAutoFit/>
          </a:bodyPr>
          <a:lstStyle/>
          <a:p>
            <a:pPr marL="428625" indent="-428625" defTabSz="1371600">
              <a:buFont typeface="Arial" panose="020B0604020202020204" pitchFamily="34" charset="0"/>
              <a:buChar char="•"/>
            </a:pPr>
            <a:r>
              <a:rPr lang="fr-BE" sz="2700" dirty="0">
                <a:solidFill>
                  <a:srgbClr val="000000"/>
                </a:solidFill>
                <a:latin typeface="Calibri" panose="020F0502020204030204"/>
              </a:rPr>
              <a:t>Intégration du DD dans l’offre de formations qualifiantes de l’IFAPME</a:t>
            </a:r>
          </a:p>
          <a:p>
            <a:pPr marL="428625" indent="-428625" defTabSz="1371600">
              <a:buFont typeface="Arial" panose="020B0604020202020204" pitchFamily="34" charset="0"/>
              <a:buChar char="•"/>
            </a:pPr>
            <a:r>
              <a:rPr lang="fr-BE" sz="2700" dirty="0">
                <a:solidFill>
                  <a:srgbClr val="000000"/>
                </a:solidFill>
                <a:latin typeface="Calibri" panose="020F0502020204030204"/>
              </a:rPr>
              <a:t>Outils pédagogiques « Cap 2030 métier » (A21), « Les métiers sous le prisme des ODD » (EFDD)</a:t>
            </a:r>
          </a:p>
        </p:txBody>
      </p:sp>
      <p:sp>
        <p:nvSpPr>
          <p:cNvPr id="10" name="ZoneTexte 9">
            <a:extLst>
              <a:ext uri="{FF2B5EF4-FFF2-40B4-BE49-F238E27FC236}">
                <a16:creationId xmlns:a16="http://schemas.microsoft.com/office/drawing/2014/main" id="{31F03E24-21C3-755B-40AE-A01E8D2D0BC9}"/>
              </a:ext>
            </a:extLst>
          </p:cNvPr>
          <p:cNvSpPr txBox="1"/>
          <p:nvPr/>
        </p:nvSpPr>
        <p:spPr>
          <a:xfrm>
            <a:off x="11006255" y="4548685"/>
            <a:ext cx="7180146" cy="1754326"/>
          </a:xfrm>
          <a:prstGeom prst="rect">
            <a:avLst/>
          </a:prstGeom>
          <a:noFill/>
          <a:ln>
            <a:noFill/>
          </a:ln>
        </p:spPr>
        <p:txBody>
          <a:bodyPr wrap="square" rtlCol="0">
            <a:spAutoFit/>
          </a:bodyPr>
          <a:lstStyle/>
          <a:p>
            <a:pPr marL="428625" indent="-428625" defTabSz="1371600">
              <a:buFont typeface="Arial" panose="020B0604020202020204" pitchFamily="34" charset="0"/>
              <a:buChar char="•"/>
            </a:pPr>
            <a:endParaRPr lang="fr-BE" sz="2700" dirty="0">
              <a:solidFill>
                <a:srgbClr val="000000"/>
              </a:solidFill>
              <a:latin typeface="Calibri" panose="020F0502020204030204"/>
            </a:endParaRPr>
          </a:p>
          <a:p>
            <a:pPr marL="428625" indent="-428625" defTabSz="1371600">
              <a:buFont typeface="Arial" panose="020B0604020202020204" pitchFamily="34" charset="0"/>
              <a:buChar char="•"/>
            </a:pPr>
            <a:r>
              <a:rPr lang="fr-BE" sz="2700" dirty="0">
                <a:solidFill>
                  <a:srgbClr val="000000"/>
                </a:solidFill>
                <a:latin typeface="Calibri" panose="020F0502020204030204"/>
              </a:rPr>
              <a:t>Formations pour entreprises </a:t>
            </a:r>
          </a:p>
          <a:p>
            <a:pPr marL="428625" indent="-428625" defTabSz="1371600">
              <a:buFont typeface="Arial" panose="020B0604020202020204" pitchFamily="34" charset="0"/>
              <a:buChar char="•"/>
            </a:pPr>
            <a:r>
              <a:rPr lang="fr-BE" sz="2700" dirty="0">
                <a:solidFill>
                  <a:srgbClr val="000000"/>
                </a:solidFill>
                <a:latin typeface="Calibri" panose="020F0502020204030204"/>
              </a:rPr>
              <a:t>Formations pour pouvoirs locaux</a:t>
            </a:r>
          </a:p>
          <a:p>
            <a:pPr marL="428625" indent="-428625" defTabSz="1371600">
              <a:buFont typeface="Arial" panose="020B0604020202020204" pitchFamily="34" charset="0"/>
              <a:buChar char="•"/>
            </a:pPr>
            <a:r>
              <a:rPr lang="fr-BE" sz="2700" dirty="0">
                <a:solidFill>
                  <a:srgbClr val="000000"/>
                </a:solidFill>
                <a:latin typeface="Calibri" panose="020F0502020204030204"/>
              </a:rPr>
              <a:t>Formations pour les pouvoirs publics régionaux</a:t>
            </a:r>
          </a:p>
        </p:txBody>
      </p:sp>
      <p:sp>
        <p:nvSpPr>
          <p:cNvPr id="11" name="ZoneTexte 10">
            <a:extLst>
              <a:ext uri="{FF2B5EF4-FFF2-40B4-BE49-F238E27FC236}">
                <a16:creationId xmlns:a16="http://schemas.microsoft.com/office/drawing/2014/main" id="{E4D5EE4A-9BBC-B5AE-D880-0382828C7F99}"/>
              </a:ext>
            </a:extLst>
          </p:cNvPr>
          <p:cNvSpPr txBox="1"/>
          <p:nvPr/>
        </p:nvSpPr>
        <p:spPr>
          <a:xfrm>
            <a:off x="10884112" y="6966199"/>
            <a:ext cx="7538078" cy="2585323"/>
          </a:xfrm>
          <a:prstGeom prst="rect">
            <a:avLst/>
          </a:prstGeom>
          <a:noFill/>
        </p:spPr>
        <p:txBody>
          <a:bodyPr wrap="square" rtlCol="0">
            <a:spAutoFit/>
          </a:bodyPr>
          <a:lstStyle/>
          <a:p>
            <a:pPr marL="428625" indent="-428625" defTabSz="1371600">
              <a:buFont typeface="Arial" panose="020B0604020202020204" pitchFamily="34" charset="0"/>
              <a:buChar char="•"/>
            </a:pPr>
            <a:r>
              <a:rPr lang="fr-BE" sz="2700" dirty="0">
                <a:solidFill>
                  <a:srgbClr val="000000"/>
                </a:solidFill>
                <a:latin typeface="Calibri" panose="020F0502020204030204"/>
              </a:rPr>
              <a:t>Label « Ecole durable » (Coren) </a:t>
            </a:r>
          </a:p>
          <a:p>
            <a:pPr marL="428625" indent="-428625" defTabSz="1371600">
              <a:buFont typeface="Arial" panose="020B0604020202020204" pitchFamily="34" charset="0"/>
              <a:buChar char="•"/>
            </a:pPr>
            <a:r>
              <a:rPr lang="fr-BE" sz="2700" dirty="0">
                <a:solidFill>
                  <a:srgbClr val="000000"/>
                </a:solidFill>
                <a:latin typeface="Calibri" panose="020F0502020204030204"/>
              </a:rPr>
              <a:t>Parcours « Nos métiers seront durables et solidaires » (Climate </a:t>
            </a:r>
            <a:r>
              <a:rPr lang="fr-BE" sz="2700" dirty="0" err="1">
                <a:solidFill>
                  <a:srgbClr val="000000"/>
                </a:solidFill>
                <a:latin typeface="Calibri" panose="020F0502020204030204"/>
              </a:rPr>
              <a:t>voices</a:t>
            </a:r>
            <a:r>
              <a:rPr lang="fr-BE" sz="2700" dirty="0">
                <a:solidFill>
                  <a:srgbClr val="000000"/>
                </a:solidFill>
                <a:latin typeface="Calibri" panose="020F0502020204030204"/>
              </a:rPr>
              <a:t>, EFDD, A21, ULB)</a:t>
            </a:r>
          </a:p>
          <a:p>
            <a:pPr marL="428625" indent="-428625" defTabSz="1371600">
              <a:buFont typeface="Arial" panose="020B0604020202020204" pitchFamily="34" charset="0"/>
              <a:buChar char="•"/>
            </a:pPr>
            <a:r>
              <a:rPr lang="fr-BE" sz="2700" dirty="0">
                <a:solidFill>
                  <a:srgbClr val="000000"/>
                </a:solidFill>
                <a:latin typeface="Calibri" panose="020F0502020204030204"/>
              </a:rPr>
              <a:t>Convention RW-ARES: coordination DD dans les établissements (universités, hautes écoles, écoles supérieures des arts » + chaire de recherche </a:t>
            </a:r>
          </a:p>
        </p:txBody>
      </p:sp>
      <p:sp>
        <p:nvSpPr>
          <p:cNvPr id="5" name="Rectangle : coins arrondis 4">
            <a:extLst>
              <a:ext uri="{FF2B5EF4-FFF2-40B4-BE49-F238E27FC236}">
                <a16:creationId xmlns:a16="http://schemas.microsoft.com/office/drawing/2014/main" id="{37151FC4-E8F7-EFE1-ED0B-98E3BB5010A8}"/>
              </a:ext>
            </a:extLst>
          </p:cNvPr>
          <p:cNvSpPr/>
          <p:nvPr/>
        </p:nvSpPr>
        <p:spPr>
          <a:xfrm>
            <a:off x="10688444" y="2131170"/>
            <a:ext cx="7303433" cy="2417514"/>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7" name="Rectangle : coins arrondis 6">
            <a:extLst>
              <a:ext uri="{FF2B5EF4-FFF2-40B4-BE49-F238E27FC236}">
                <a16:creationId xmlns:a16="http://schemas.microsoft.com/office/drawing/2014/main" id="{FDF229E6-C028-09A8-1D87-AEFDBE15D70E}"/>
              </a:ext>
            </a:extLst>
          </p:cNvPr>
          <p:cNvSpPr/>
          <p:nvPr/>
        </p:nvSpPr>
        <p:spPr>
          <a:xfrm>
            <a:off x="10688443" y="4697956"/>
            <a:ext cx="7303433" cy="1985159"/>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5" name="Rectangle : coins arrondis 14">
            <a:extLst>
              <a:ext uri="{FF2B5EF4-FFF2-40B4-BE49-F238E27FC236}">
                <a16:creationId xmlns:a16="http://schemas.microsoft.com/office/drawing/2014/main" id="{B62E399D-5924-8E96-C16F-DE649E046334}"/>
              </a:ext>
            </a:extLst>
          </p:cNvPr>
          <p:cNvSpPr/>
          <p:nvPr/>
        </p:nvSpPr>
        <p:spPr>
          <a:xfrm>
            <a:off x="10688441" y="6966199"/>
            <a:ext cx="7397979" cy="3046988"/>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16" name="Espace réservé du contenu 2">
            <a:extLst>
              <a:ext uri="{FF2B5EF4-FFF2-40B4-BE49-F238E27FC236}">
                <a16:creationId xmlns:a16="http://schemas.microsoft.com/office/drawing/2014/main" id="{3ADBD941-315A-BB5E-E851-5A977EF0D511}"/>
              </a:ext>
            </a:extLst>
          </p:cNvPr>
          <p:cNvSpPr txBox="1">
            <a:spLocks/>
          </p:cNvSpPr>
          <p:nvPr/>
        </p:nvSpPr>
        <p:spPr>
          <a:xfrm>
            <a:off x="2638766" y="246660"/>
            <a:ext cx="14976323" cy="1538868"/>
          </a:xfrm>
          <a:prstGeom prst="rect">
            <a:avLst/>
          </a:prstGeom>
        </p:spPr>
        <p:txBody>
          <a:bodyPr vert="horz" lIns="137160" tIns="68580" rIns="137160" bIns="68580" rtlCol="0" anchor="ctr">
            <a:normAutofit/>
          </a:bodyPr>
          <a:lstStyle>
            <a:lvl1pPr>
              <a:lnSpc>
                <a:spcPct val="90000"/>
              </a:lnSpc>
              <a:spcBef>
                <a:spcPct val="0"/>
              </a:spcBef>
              <a:buNone/>
              <a:defRPr sz="4400" b="1">
                <a:solidFill>
                  <a:schemeClr val="accent3"/>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r>
              <a:rPr lang="fr-BE" sz="6600" dirty="0">
                <a:solidFill>
                  <a:srgbClr val="DD1367"/>
                </a:solidFill>
              </a:rPr>
              <a:t>SWDD - Plan d'actions</a:t>
            </a:r>
          </a:p>
        </p:txBody>
      </p:sp>
    </p:spTree>
    <p:extLst>
      <p:ext uri="{BB962C8B-B14F-4D97-AF65-F5344CB8AC3E}">
        <p14:creationId xmlns:p14="http://schemas.microsoft.com/office/powerpoint/2010/main" val="34986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7" grpId="0" animBg="1"/>
      <p:bldP spid="18" grpId="0" animBg="1"/>
      <p:bldP spid="6" grpId="0"/>
      <p:bldP spid="10" grpId="0"/>
      <p:bldP spid="11" grpId="0"/>
      <p:bldP spid="5" grpId="0" animBg="1"/>
      <p:bldP spid="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19BC-0F26-50AF-857E-11F57D7AC539}"/>
            </a:ext>
          </a:extLst>
        </p:cNvPr>
        <p:cNvGrpSpPr/>
        <p:nvPr/>
      </p:nvGrpSpPr>
      <p:grpSpPr>
        <a:xfrm>
          <a:off x="0" y="0"/>
          <a:ext cx="0" cy="0"/>
          <a:chOff x="0" y="0"/>
          <a:chExt cx="0" cy="0"/>
        </a:xfrm>
      </p:grpSpPr>
      <p:pic>
        <p:nvPicPr>
          <p:cNvPr id="6" name="Image 5" descr="Une image contenant cercle, capture d’écran, Symétrie, art&#10;&#10;Description générée automatiquement">
            <a:extLst>
              <a:ext uri="{FF2B5EF4-FFF2-40B4-BE49-F238E27FC236}">
                <a16:creationId xmlns:a16="http://schemas.microsoft.com/office/drawing/2014/main" id="{32FED370-6740-F1DF-C6DD-E8C486E1E1E0}"/>
              </a:ext>
            </a:extLst>
          </p:cNvPr>
          <p:cNvPicPr>
            <a:picLocks noChangeAspect="1"/>
          </p:cNvPicPr>
          <p:nvPr/>
        </p:nvPicPr>
        <p:blipFill>
          <a:blip r:embed="rId2"/>
          <a:stretch>
            <a:fillRect/>
          </a:stretch>
        </p:blipFill>
        <p:spPr>
          <a:xfrm>
            <a:off x="10756074" y="-520211"/>
            <a:ext cx="8100000" cy="8145936"/>
          </a:xfrm>
          <a:prstGeom prst="rect">
            <a:avLst/>
          </a:prstGeom>
        </p:spPr>
      </p:pic>
      <p:sp>
        <p:nvSpPr>
          <p:cNvPr id="2" name="Titre 1">
            <a:extLst>
              <a:ext uri="{FF2B5EF4-FFF2-40B4-BE49-F238E27FC236}">
                <a16:creationId xmlns:a16="http://schemas.microsoft.com/office/drawing/2014/main" id="{7EACF658-6245-8211-EDC6-CD496339CBD2}"/>
              </a:ext>
            </a:extLst>
          </p:cNvPr>
          <p:cNvSpPr>
            <a:spLocks noGrp="1"/>
          </p:cNvSpPr>
          <p:nvPr>
            <p:ph type="title"/>
          </p:nvPr>
        </p:nvSpPr>
        <p:spPr>
          <a:xfrm>
            <a:off x="890588" y="3130241"/>
            <a:ext cx="15773400" cy="1260345"/>
          </a:xfrm>
        </p:spPr>
        <p:txBody>
          <a:bodyPr/>
          <a:lstStyle/>
          <a:p>
            <a:r>
              <a:rPr lang="fr-FR" dirty="0"/>
              <a:t>2. Où en est la Wallonie?</a:t>
            </a:r>
          </a:p>
        </p:txBody>
      </p:sp>
      <p:sp>
        <p:nvSpPr>
          <p:cNvPr id="5" name="Espace réservé du numéro de diapositive 4">
            <a:extLst>
              <a:ext uri="{FF2B5EF4-FFF2-40B4-BE49-F238E27FC236}">
                <a16:creationId xmlns:a16="http://schemas.microsoft.com/office/drawing/2014/main" id="{3C6BCB87-ADDC-4404-3552-0B65D5C4127B}"/>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24</a:t>
            </a:fld>
            <a:endParaRPr lang="fr-FR">
              <a:solidFill>
                <a:srgbClr val="DD1367"/>
              </a:solidFill>
            </a:endParaRPr>
          </a:p>
        </p:txBody>
      </p:sp>
    </p:spTree>
    <p:extLst>
      <p:ext uri="{BB962C8B-B14F-4D97-AF65-F5344CB8AC3E}">
        <p14:creationId xmlns:p14="http://schemas.microsoft.com/office/powerpoint/2010/main" val="1425203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A20E67-323A-4C4A-A690-B570D5DE5EF3}"/>
              </a:ext>
            </a:extLst>
          </p:cNvPr>
          <p:cNvSpPr>
            <a:spLocks noGrp="1"/>
          </p:cNvSpPr>
          <p:nvPr>
            <p:ph type="title"/>
          </p:nvPr>
        </p:nvSpPr>
        <p:spPr>
          <a:xfrm>
            <a:off x="250902" y="213335"/>
            <a:ext cx="17613351" cy="1537427"/>
          </a:xfrm>
        </p:spPr>
        <p:txBody>
          <a:bodyPr vert="horz" lIns="137160" tIns="68580" rIns="137160" bIns="68580" rtlCol="0" anchor="ctr">
            <a:normAutofit fontScale="90000"/>
          </a:bodyPr>
          <a:lstStyle/>
          <a:p>
            <a:r>
              <a:rPr lang="fr-BE" dirty="0"/>
              <a:t>Bilans des progrès de la Wallonie vers les ODD </a:t>
            </a:r>
          </a:p>
        </p:txBody>
      </p:sp>
      <p:sp>
        <p:nvSpPr>
          <p:cNvPr id="2" name="Espace réservé du texte 1">
            <a:extLst>
              <a:ext uri="{FF2B5EF4-FFF2-40B4-BE49-F238E27FC236}">
                <a16:creationId xmlns:a16="http://schemas.microsoft.com/office/drawing/2014/main" id="{2A367F1D-5601-4E58-B4C7-502A394A258F}"/>
              </a:ext>
            </a:extLst>
          </p:cNvPr>
          <p:cNvSpPr>
            <a:spLocks noGrp="1"/>
          </p:cNvSpPr>
          <p:nvPr>
            <p:ph type="body" idx="4294967295"/>
          </p:nvPr>
        </p:nvSpPr>
        <p:spPr>
          <a:xfrm>
            <a:off x="2173228" y="2285999"/>
            <a:ext cx="5907548" cy="976316"/>
          </a:xfrm>
        </p:spPr>
        <p:txBody>
          <a:bodyPr/>
          <a:lstStyle/>
          <a:p>
            <a:pPr marL="0" indent="0">
              <a:buNone/>
            </a:pPr>
            <a:r>
              <a:rPr lang="fr-BE"/>
              <a:t>2017</a:t>
            </a:r>
          </a:p>
        </p:txBody>
      </p:sp>
      <p:pic>
        <p:nvPicPr>
          <p:cNvPr id="19" name="Espace réservé du contenu 18">
            <a:extLst>
              <a:ext uri="{FF2B5EF4-FFF2-40B4-BE49-F238E27FC236}">
                <a16:creationId xmlns:a16="http://schemas.microsoft.com/office/drawing/2014/main" id="{D214D7C1-786D-4121-BC4C-97CBF3FE14C7}"/>
              </a:ext>
            </a:extLst>
          </p:cNvPr>
          <p:cNvPicPr>
            <a:picLocks noGrp="1" noChangeAspect="1"/>
          </p:cNvPicPr>
          <p:nvPr>
            <p:ph sz="half" idx="4294967295"/>
          </p:nvPr>
        </p:nvPicPr>
        <p:blipFill>
          <a:blip r:embed="rId2"/>
          <a:stretch>
            <a:fillRect/>
          </a:stretch>
        </p:blipFill>
        <p:spPr>
          <a:xfrm>
            <a:off x="6473429" y="3138113"/>
            <a:ext cx="5010150" cy="3543300"/>
          </a:xfrm>
        </p:spPr>
      </p:pic>
      <p:sp>
        <p:nvSpPr>
          <p:cNvPr id="4" name="Espace réservé du texte 3">
            <a:extLst>
              <a:ext uri="{FF2B5EF4-FFF2-40B4-BE49-F238E27FC236}">
                <a16:creationId xmlns:a16="http://schemas.microsoft.com/office/drawing/2014/main" id="{151E42FD-B815-44CE-B537-36BC247ED68A}"/>
              </a:ext>
            </a:extLst>
          </p:cNvPr>
          <p:cNvSpPr>
            <a:spLocks noGrp="1"/>
          </p:cNvSpPr>
          <p:nvPr>
            <p:ph type="body" sz="quarter" idx="4294967295"/>
          </p:nvPr>
        </p:nvSpPr>
        <p:spPr>
          <a:xfrm>
            <a:off x="7961713" y="2288353"/>
            <a:ext cx="4852808" cy="973961"/>
          </a:xfrm>
        </p:spPr>
        <p:txBody>
          <a:bodyPr>
            <a:normAutofit/>
          </a:bodyPr>
          <a:lstStyle/>
          <a:p>
            <a:pPr marL="0" indent="0">
              <a:buNone/>
            </a:pPr>
            <a:r>
              <a:rPr lang="fr-BE"/>
              <a:t>2020</a:t>
            </a:r>
          </a:p>
        </p:txBody>
      </p:sp>
      <p:sp>
        <p:nvSpPr>
          <p:cNvPr id="5" name="Espace réservé du contenu 4">
            <a:extLst>
              <a:ext uri="{FF2B5EF4-FFF2-40B4-BE49-F238E27FC236}">
                <a16:creationId xmlns:a16="http://schemas.microsoft.com/office/drawing/2014/main" id="{99E2EAB8-3F32-40BB-BFC5-1D5DB8A0C80C}"/>
              </a:ext>
            </a:extLst>
          </p:cNvPr>
          <p:cNvSpPr>
            <a:spLocks noGrp="1"/>
          </p:cNvSpPr>
          <p:nvPr>
            <p:ph sz="quarter" idx="4294967295"/>
          </p:nvPr>
        </p:nvSpPr>
        <p:spPr>
          <a:xfrm>
            <a:off x="6338942" y="7207304"/>
            <a:ext cx="5730329" cy="2837018"/>
          </a:xfrm>
        </p:spPr>
        <p:txBody>
          <a:bodyPr anchor="ctr">
            <a:normAutofit/>
          </a:bodyPr>
          <a:lstStyle/>
          <a:p>
            <a:pPr marL="514350" indent="-514350"/>
            <a:r>
              <a:rPr lang="fr-BE" sz="3000"/>
              <a:t>Suivi des progrès: 80 indicateurs</a:t>
            </a:r>
            <a:endParaRPr lang="fr-BE"/>
          </a:p>
          <a:p>
            <a:pPr marL="514350" indent="-514350"/>
            <a:r>
              <a:rPr lang="fr-BE" sz="3000"/>
              <a:t>Recommandations d’</a:t>
            </a:r>
            <a:r>
              <a:rPr lang="fr-BE" sz="3000" err="1"/>
              <a:t>expertsacadémiques</a:t>
            </a:r>
            <a:r>
              <a:rPr lang="fr-BE" sz="3000"/>
              <a:t> pour améliorer le suivi des ODD</a:t>
            </a:r>
            <a:endParaRPr lang="fr-BE"/>
          </a:p>
        </p:txBody>
      </p:sp>
      <p:pic>
        <p:nvPicPr>
          <p:cNvPr id="23" name="Image 22">
            <a:extLst>
              <a:ext uri="{FF2B5EF4-FFF2-40B4-BE49-F238E27FC236}">
                <a16:creationId xmlns:a16="http://schemas.microsoft.com/office/drawing/2014/main" id="{565A7996-1289-46C8-96D7-A2DFB267F919}"/>
              </a:ext>
            </a:extLst>
          </p:cNvPr>
          <p:cNvPicPr>
            <a:picLocks noChangeAspect="1"/>
          </p:cNvPicPr>
          <p:nvPr/>
        </p:nvPicPr>
        <p:blipFill>
          <a:blip r:embed="rId3"/>
          <a:stretch>
            <a:fillRect/>
          </a:stretch>
        </p:blipFill>
        <p:spPr>
          <a:xfrm>
            <a:off x="728198" y="3156000"/>
            <a:ext cx="4990478" cy="3542952"/>
          </a:xfrm>
          <a:prstGeom prst="rect">
            <a:avLst/>
          </a:prstGeom>
        </p:spPr>
      </p:pic>
      <p:sp>
        <p:nvSpPr>
          <p:cNvPr id="8" name="Espace réservé du contenu 4">
            <a:extLst>
              <a:ext uri="{FF2B5EF4-FFF2-40B4-BE49-F238E27FC236}">
                <a16:creationId xmlns:a16="http://schemas.microsoft.com/office/drawing/2014/main" id="{60FF5F7A-6378-483F-957C-D9106E7CF8A4}"/>
              </a:ext>
            </a:extLst>
          </p:cNvPr>
          <p:cNvSpPr txBox="1">
            <a:spLocks/>
          </p:cNvSpPr>
          <p:nvPr/>
        </p:nvSpPr>
        <p:spPr>
          <a:xfrm>
            <a:off x="548764" y="6547656"/>
            <a:ext cx="5785175" cy="3327384"/>
          </a:xfrm>
          <a:prstGeom prst="rect">
            <a:avLst/>
          </a:prstGeom>
        </p:spPr>
        <p:txBody>
          <a:bodyPr vert="horz" lIns="182862" tIns="91431" rIns="182862" bIns="91431" rtlCol="0" anchor="t">
            <a:normAutofit/>
          </a:bodyPr>
          <a:lstStyle>
            <a:lvl1pPr marL="457154" indent="-457154" algn="l" defTabSz="609539" rtl="0" eaLnBrk="1" latinLnBrk="0" hangingPunct="1">
              <a:spcBef>
                <a:spcPct val="20000"/>
              </a:spcBef>
              <a:buFont typeface="Arial"/>
              <a:buChar char="•"/>
              <a:defRPr sz="3200" kern="1200">
                <a:solidFill>
                  <a:schemeClr val="tx1"/>
                </a:solidFill>
                <a:latin typeface="Arial"/>
                <a:ea typeface="+mn-ea"/>
                <a:cs typeface="Arial"/>
              </a:defRPr>
            </a:lvl1pPr>
            <a:lvl2pPr marL="990501" indent="-380962" algn="l" defTabSz="609539" rtl="0" eaLnBrk="1" latinLnBrk="0" hangingPunct="1">
              <a:spcBef>
                <a:spcPct val="20000"/>
              </a:spcBef>
              <a:buFont typeface="Arial"/>
              <a:buChar char="–"/>
              <a:defRPr sz="2700" kern="1200">
                <a:solidFill>
                  <a:schemeClr val="tx1"/>
                </a:solidFill>
                <a:latin typeface="Arial"/>
                <a:ea typeface="+mn-ea"/>
                <a:cs typeface="Arial"/>
              </a:defRPr>
            </a:lvl2pPr>
            <a:lvl3pPr marL="1523848" indent="-304770" algn="l" defTabSz="609539" rtl="0" eaLnBrk="1" latinLnBrk="0" hangingPunct="1">
              <a:spcBef>
                <a:spcPct val="20000"/>
              </a:spcBef>
              <a:buFont typeface="Arial"/>
              <a:buChar char="•"/>
              <a:defRPr sz="2400" kern="1200">
                <a:solidFill>
                  <a:schemeClr val="tx1"/>
                </a:solidFill>
                <a:latin typeface="Arial"/>
                <a:ea typeface="+mn-ea"/>
                <a:cs typeface="Arial"/>
              </a:defRPr>
            </a:lvl3pPr>
            <a:lvl4pPr marL="2133387" indent="-304770" algn="l" defTabSz="609539" rtl="0" eaLnBrk="1" latinLnBrk="0" hangingPunct="1">
              <a:spcBef>
                <a:spcPct val="20000"/>
              </a:spcBef>
              <a:buFont typeface="Arial"/>
              <a:buChar char="–"/>
              <a:defRPr sz="2100" kern="1200">
                <a:solidFill>
                  <a:schemeClr val="tx1"/>
                </a:solidFill>
                <a:latin typeface="Arial"/>
                <a:ea typeface="+mn-ea"/>
                <a:cs typeface="Arial"/>
              </a:defRPr>
            </a:lvl4pPr>
            <a:lvl5pPr marL="2742926" indent="-304770" algn="l" defTabSz="609539" rtl="0" eaLnBrk="1" latinLnBrk="0" hangingPunct="1">
              <a:spcBef>
                <a:spcPct val="20000"/>
              </a:spcBef>
              <a:buFont typeface="Arial"/>
              <a:buChar char="»"/>
              <a:defRPr sz="2100" kern="1200">
                <a:solidFill>
                  <a:schemeClr val="tx1"/>
                </a:solidFill>
                <a:latin typeface="Arial"/>
                <a:ea typeface="+mn-ea"/>
                <a:cs typeface="Arial"/>
              </a:defRPr>
            </a:lvl5pPr>
            <a:lvl6pPr marL="3352465" indent="-304770" algn="l" defTabSz="609539" rtl="0" eaLnBrk="1" latinLnBrk="0" hangingPunct="1">
              <a:spcBef>
                <a:spcPct val="20000"/>
              </a:spcBef>
              <a:buFont typeface="Arial"/>
              <a:buChar char="•"/>
              <a:defRPr sz="2100" kern="1200">
                <a:solidFill>
                  <a:schemeClr val="tx1"/>
                </a:solidFill>
                <a:latin typeface="+mn-lt"/>
                <a:ea typeface="+mn-ea"/>
                <a:cs typeface="+mn-cs"/>
              </a:defRPr>
            </a:lvl6pPr>
            <a:lvl7pPr marL="3962004" indent="-304770" algn="l" defTabSz="609539" rtl="0" eaLnBrk="1" latinLnBrk="0" hangingPunct="1">
              <a:spcBef>
                <a:spcPct val="20000"/>
              </a:spcBef>
              <a:buFont typeface="Arial"/>
              <a:buChar char="•"/>
              <a:defRPr sz="2100" kern="1200">
                <a:solidFill>
                  <a:schemeClr val="tx1"/>
                </a:solidFill>
                <a:latin typeface="+mn-lt"/>
                <a:ea typeface="+mn-ea"/>
                <a:cs typeface="+mn-cs"/>
              </a:defRPr>
            </a:lvl7pPr>
            <a:lvl8pPr marL="4571543" indent="-304770" algn="l" defTabSz="609539" rtl="0" eaLnBrk="1" latinLnBrk="0" hangingPunct="1">
              <a:spcBef>
                <a:spcPct val="20000"/>
              </a:spcBef>
              <a:buFont typeface="Arial"/>
              <a:buChar char="•"/>
              <a:defRPr sz="2100" kern="1200">
                <a:solidFill>
                  <a:schemeClr val="tx1"/>
                </a:solidFill>
                <a:latin typeface="+mn-lt"/>
                <a:ea typeface="+mn-ea"/>
                <a:cs typeface="+mn-cs"/>
              </a:defRPr>
            </a:lvl8pPr>
            <a:lvl9pPr marL="5181082" indent="-304770" algn="l" defTabSz="609539" rtl="0" eaLnBrk="1" latinLnBrk="0" hangingPunct="1">
              <a:spcBef>
                <a:spcPct val="20000"/>
              </a:spcBef>
              <a:buFont typeface="Arial"/>
              <a:buChar char="•"/>
              <a:defRPr sz="2100" kern="1200">
                <a:solidFill>
                  <a:schemeClr val="tx1"/>
                </a:solidFill>
                <a:latin typeface="+mn-lt"/>
                <a:ea typeface="+mn-ea"/>
                <a:cs typeface="+mn-cs"/>
              </a:defRPr>
            </a:lvl9pPr>
          </a:lstStyle>
          <a:p>
            <a:pPr marL="0" indent="0" defTabSz="914309">
              <a:buNone/>
            </a:pPr>
            <a:endParaRPr lang="fr-BE" sz="4800">
              <a:solidFill>
                <a:srgbClr val="000000"/>
              </a:solidFill>
            </a:endParaRPr>
          </a:p>
          <a:p>
            <a:pPr marL="684848" indent="-684848" defTabSz="914309"/>
            <a:r>
              <a:rPr lang="fr-BE" sz="3000">
                <a:solidFill>
                  <a:srgbClr val="000000"/>
                </a:solidFill>
              </a:rPr>
              <a:t>Plans et programmes</a:t>
            </a:r>
          </a:p>
          <a:p>
            <a:pPr marL="684848" indent="-684848" defTabSz="914309"/>
            <a:r>
              <a:rPr lang="fr-BE" sz="3000">
                <a:solidFill>
                  <a:srgbClr val="000000"/>
                </a:solidFill>
              </a:rPr>
              <a:t>Diagnostic de départ: 70 indicateurs</a:t>
            </a:r>
          </a:p>
          <a:p>
            <a:pPr marL="684848" indent="-684848" defTabSz="914309"/>
            <a:r>
              <a:rPr lang="fr-BE" sz="3000">
                <a:solidFill>
                  <a:srgbClr val="000000"/>
                </a:solidFill>
              </a:rPr>
              <a:t>Bonnes pratiques </a:t>
            </a:r>
            <a:r>
              <a:rPr lang="fr-BE" sz="3600">
                <a:solidFill>
                  <a:srgbClr val="000000"/>
                </a:solidFill>
              </a:rPr>
              <a:t> </a:t>
            </a:r>
          </a:p>
        </p:txBody>
      </p:sp>
      <p:sp>
        <p:nvSpPr>
          <p:cNvPr id="6" name="ZoneTexte 5">
            <a:extLst>
              <a:ext uri="{FF2B5EF4-FFF2-40B4-BE49-F238E27FC236}">
                <a16:creationId xmlns:a16="http://schemas.microsoft.com/office/drawing/2014/main" id="{63C68998-4A62-04FF-3E6E-5D1001F4F433}"/>
              </a:ext>
            </a:extLst>
          </p:cNvPr>
          <p:cNvSpPr txBox="1"/>
          <p:nvPr/>
        </p:nvSpPr>
        <p:spPr>
          <a:xfrm>
            <a:off x="13887191" y="2285999"/>
            <a:ext cx="3672617" cy="877163"/>
          </a:xfrm>
          <a:prstGeom prst="rect">
            <a:avLst/>
          </a:prstGeom>
          <a:noFill/>
        </p:spPr>
        <p:txBody>
          <a:bodyPr wrap="square" lIns="137160" tIns="68580" rIns="137160" bIns="68580" rtlCol="0" anchor="t">
            <a:spAutoFit/>
          </a:bodyPr>
          <a:lstStyle/>
          <a:p>
            <a:pPr defTabSz="1371600"/>
            <a:r>
              <a:rPr lang="fr-BE" sz="4800">
                <a:solidFill>
                  <a:srgbClr val="000000"/>
                </a:solidFill>
                <a:latin typeface="Arial"/>
                <a:ea typeface="Geneva"/>
                <a:cs typeface="Arial"/>
              </a:rPr>
              <a:t>2023</a:t>
            </a:r>
            <a:endParaRPr lang="fr-FR" sz="4800">
              <a:solidFill>
                <a:srgbClr val="000000"/>
              </a:solidFill>
              <a:latin typeface="Arial"/>
              <a:ea typeface="Geneva"/>
              <a:cs typeface="Arial"/>
            </a:endParaRPr>
          </a:p>
        </p:txBody>
      </p:sp>
      <p:sp>
        <p:nvSpPr>
          <p:cNvPr id="9" name="ZoneTexte 8">
            <a:extLst>
              <a:ext uri="{FF2B5EF4-FFF2-40B4-BE49-F238E27FC236}">
                <a16:creationId xmlns:a16="http://schemas.microsoft.com/office/drawing/2014/main" id="{D55B992D-266D-D487-DD52-95C71CA42568}"/>
              </a:ext>
            </a:extLst>
          </p:cNvPr>
          <p:cNvSpPr txBox="1"/>
          <p:nvPr/>
        </p:nvSpPr>
        <p:spPr>
          <a:xfrm>
            <a:off x="12317018" y="7411753"/>
            <a:ext cx="6269933" cy="2631490"/>
          </a:xfrm>
          <a:prstGeom prst="rect">
            <a:avLst/>
          </a:prstGeom>
          <a:noFill/>
        </p:spPr>
        <p:txBody>
          <a:bodyPr wrap="square" lIns="137160" tIns="68580" rIns="137160" bIns="68580" rtlCol="0" anchor="t">
            <a:spAutoFit/>
          </a:bodyPr>
          <a:lstStyle/>
          <a:p>
            <a:pPr marL="684848" indent="-684848" defTabSz="914309">
              <a:spcBef>
                <a:spcPct val="20000"/>
              </a:spcBef>
              <a:buFont typeface="Arial"/>
              <a:buChar char="•"/>
            </a:pPr>
            <a:r>
              <a:rPr lang="fr-BE" sz="3000">
                <a:solidFill>
                  <a:srgbClr val="000000"/>
                </a:solidFill>
                <a:latin typeface="Arial"/>
                <a:cs typeface="Arial"/>
              </a:rPr>
              <a:t>Suivi de 113 indicateurs</a:t>
            </a:r>
            <a:endParaRPr lang="en-US" sz="3000">
              <a:solidFill>
                <a:srgbClr val="000000"/>
              </a:solidFill>
              <a:latin typeface="Calibri" panose="020F0502020204030204"/>
              <a:cs typeface="Times New Roman"/>
            </a:endParaRPr>
          </a:p>
          <a:p>
            <a:pPr marL="684848" indent="-684848" defTabSz="914309">
              <a:spcBef>
                <a:spcPct val="20000"/>
              </a:spcBef>
              <a:buFont typeface="Arial"/>
              <a:buChar char="•"/>
            </a:pPr>
            <a:r>
              <a:rPr lang="fr-BE" sz="3000">
                <a:solidFill>
                  <a:srgbClr val="000000"/>
                </a:solidFill>
                <a:latin typeface="Arial"/>
                <a:cs typeface="Arial"/>
              </a:rPr>
              <a:t>NEW! Evaluation par rapport aux objectifs wallons chiffrés</a:t>
            </a:r>
          </a:p>
          <a:p>
            <a:pPr marL="684848" indent="-684848" defTabSz="914309">
              <a:spcBef>
                <a:spcPct val="20000"/>
              </a:spcBef>
              <a:buFont typeface="Arial"/>
              <a:buChar char="•"/>
            </a:pPr>
            <a:r>
              <a:rPr lang="fr-BE" sz="3000">
                <a:solidFill>
                  <a:srgbClr val="000000"/>
                </a:solidFill>
                <a:latin typeface="Arial"/>
                <a:cs typeface="Arial"/>
              </a:rPr>
              <a:t>NEW! Messages-clés des acteurs sociétaux wallons  </a:t>
            </a:r>
            <a:endParaRPr lang="fr-FR" sz="3000">
              <a:solidFill>
                <a:srgbClr val="000000"/>
              </a:solidFill>
              <a:latin typeface="Arial"/>
              <a:cs typeface="Arial"/>
            </a:endParaRPr>
          </a:p>
        </p:txBody>
      </p:sp>
      <p:pic>
        <p:nvPicPr>
          <p:cNvPr id="10" name="Picture 9">
            <a:extLst>
              <a:ext uri="{FF2B5EF4-FFF2-40B4-BE49-F238E27FC236}">
                <a16:creationId xmlns:a16="http://schemas.microsoft.com/office/drawing/2014/main" id="{CFC101E3-9D8C-D16A-717B-2167447E4F7C}"/>
              </a:ext>
            </a:extLst>
          </p:cNvPr>
          <p:cNvPicPr>
            <a:picLocks noChangeAspect="1"/>
          </p:cNvPicPr>
          <p:nvPr/>
        </p:nvPicPr>
        <p:blipFill>
          <a:blip r:embed="rId4"/>
          <a:stretch>
            <a:fillRect/>
          </a:stretch>
        </p:blipFill>
        <p:spPr>
          <a:xfrm>
            <a:off x="12446348" y="3129700"/>
            <a:ext cx="5113973" cy="3560771"/>
          </a:xfrm>
          <a:prstGeom prst="rect">
            <a:avLst/>
          </a:prstGeom>
        </p:spPr>
      </p:pic>
      <p:cxnSp>
        <p:nvCxnSpPr>
          <p:cNvPr id="13" name="Straight Arrow Connector 12">
            <a:extLst>
              <a:ext uri="{FF2B5EF4-FFF2-40B4-BE49-F238E27FC236}">
                <a16:creationId xmlns:a16="http://schemas.microsoft.com/office/drawing/2014/main" id="{CDCE66E4-96E7-4E23-35EE-AAD3336FE11D}"/>
              </a:ext>
            </a:extLst>
          </p:cNvPr>
          <p:cNvCxnSpPr/>
          <p:nvPr/>
        </p:nvCxnSpPr>
        <p:spPr>
          <a:xfrm>
            <a:off x="12070556" y="9504638"/>
            <a:ext cx="754857" cy="4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35A3446-0CD9-CCA8-626A-B180EAD0BBA2}"/>
              </a:ext>
            </a:extLst>
          </p:cNvPr>
          <p:cNvCxnSpPr/>
          <p:nvPr/>
        </p:nvCxnSpPr>
        <p:spPr>
          <a:xfrm flipV="1">
            <a:off x="12068175" y="8706368"/>
            <a:ext cx="754857" cy="12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Espace réservé du contenu 18">
            <a:extLst>
              <a:ext uri="{FF2B5EF4-FFF2-40B4-BE49-F238E27FC236}">
                <a16:creationId xmlns:a16="http://schemas.microsoft.com/office/drawing/2014/main" id="{1E5BBAEF-22BE-35EB-FB41-BF7817798C78}"/>
              </a:ext>
            </a:extLst>
          </p:cNvPr>
          <p:cNvPicPr>
            <a:picLocks noChangeAspect="1"/>
          </p:cNvPicPr>
          <p:nvPr/>
        </p:nvPicPr>
        <p:blipFill>
          <a:blip r:embed="rId2"/>
          <a:stretch>
            <a:fillRect/>
          </a:stretch>
        </p:blipFill>
        <p:spPr>
          <a:xfrm>
            <a:off x="6580584" y="3203493"/>
            <a:ext cx="5010150" cy="3543300"/>
          </a:xfrm>
          <a:prstGeom prst="rect">
            <a:avLst/>
          </a:prstGeom>
        </p:spPr>
      </p:pic>
    </p:spTree>
    <p:extLst>
      <p:ext uri="{BB962C8B-B14F-4D97-AF65-F5344CB8AC3E}">
        <p14:creationId xmlns:p14="http://schemas.microsoft.com/office/powerpoint/2010/main" val="331994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A297-A6FC-CC37-3FED-D800D05F1AE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E84A5A6-869B-0EAA-EE97-7BDE8A182284}"/>
              </a:ext>
            </a:extLst>
          </p:cNvPr>
          <p:cNvPicPr>
            <a:picLocks noChangeAspect="1"/>
          </p:cNvPicPr>
          <p:nvPr/>
        </p:nvPicPr>
        <p:blipFill>
          <a:blip r:embed="rId2"/>
          <a:stretch>
            <a:fillRect/>
          </a:stretch>
        </p:blipFill>
        <p:spPr>
          <a:xfrm>
            <a:off x="490745" y="546289"/>
            <a:ext cx="1193372" cy="1193372"/>
          </a:xfrm>
          <a:prstGeom prst="rect">
            <a:avLst/>
          </a:prstGeom>
        </p:spPr>
      </p:pic>
      <p:sp>
        <p:nvSpPr>
          <p:cNvPr id="16" name="Espace réservé du contenu 2">
            <a:extLst>
              <a:ext uri="{FF2B5EF4-FFF2-40B4-BE49-F238E27FC236}">
                <a16:creationId xmlns:a16="http://schemas.microsoft.com/office/drawing/2014/main" id="{6FE3BE93-E4C8-309C-B619-B1F08D31C5ED}"/>
              </a:ext>
            </a:extLst>
          </p:cNvPr>
          <p:cNvSpPr txBox="1">
            <a:spLocks/>
          </p:cNvSpPr>
          <p:nvPr/>
        </p:nvSpPr>
        <p:spPr>
          <a:xfrm>
            <a:off x="1977716" y="156221"/>
            <a:ext cx="15470072" cy="2663342"/>
          </a:xfrm>
          <a:prstGeom prst="rect">
            <a:avLst/>
          </a:prstGeom>
        </p:spPr>
        <p:txBody>
          <a:bodyPr vert="horz" lIns="137160" tIns="68580" rIns="137160" bIns="68580" rtlCol="0" anchor="ctr">
            <a:normAutofit/>
          </a:bodyPr>
          <a:lstStyle>
            <a:lvl1pPr>
              <a:lnSpc>
                <a:spcPct val="90000"/>
              </a:lnSpc>
              <a:spcBef>
                <a:spcPct val="0"/>
              </a:spcBef>
              <a:buNone/>
              <a:defRPr sz="4000" b="1">
                <a:solidFill>
                  <a:schemeClr val="accent3"/>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r>
              <a:rPr lang="fr-BE" sz="6000" dirty="0">
                <a:solidFill>
                  <a:srgbClr val="DD1367"/>
                </a:solidFill>
              </a:rPr>
              <a:t>Monitoring : Indicateurs de suivi des ODD </a:t>
            </a:r>
          </a:p>
          <a:p>
            <a:pPr defTabSz="1371600"/>
            <a:endParaRPr lang="fr-BE" sz="6000" dirty="0">
              <a:solidFill>
                <a:srgbClr val="DD1367"/>
              </a:solidFill>
            </a:endParaRPr>
          </a:p>
        </p:txBody>
      </p:sp>
      <p:graphicFrame>
        <p:nvGraphicFramePr>
          <p:cNvPr id="12" name="Table 10">
            <a:extLst>
              <a:ext uri="{FF2B5EF4-FFF2-40B4-BE49-F238E27FC236}">
                <a16:creationId xmlns:a16="http://schemas.microsoft.com/office/drawing/2014/main" id="{7EC0E1C0-EC48-B084-D65A-C1FE1ED2CB1A}"/>
              </a:ext>
            </a:extLst>
          </p:cNvPr>
          <p:cNvGraphicFramePr>
            <a:graphicFrameLocks noGrp="1"/>
          </p:cNvGraphicFramePr>
          <p:nvPr/>
        </p:nvGraphicFramePr>
        <p:xfrm>
          <a:off x="522513" y="6055908"/>
          <a:ext cx="2910405" cy="2743200"/>
        </p:xfrm>
        <a:graphic>
          <a:graphicData uri="http://schemas.openxmlformats.org/drawingml/2006/table">
            <a:tbl>
              <a:tblPr firstRow="1" bandRow="1">
                <a:tableStyleId>{5FD0F851-EC5A-4D38-B0AD-8093EC10F338}</a:tableStyleId>
              </a:tblPr>
              <a:tblGrid>
                <a:gridCol w="2910405">
                  <a:extLst>
                    <a:ext uri="{9D8B030D-6E8A-4147-A177-3AD203B41FA5}">
                      <a16:colId xmlns:a16="http://schemas.microsoft.com/office/drawing/2014/main" val="3304510590"/>
                    </a:ext>
                  </a:extLst>
                </a:gridCol>
              </a:tblGrid>
              <a:tr h="685800">
                <a:tc>
                  <a:txBody>
                    <a:bodyPr/>
                    <a:lstStyle/>
                    <a:p>
                      <a:pPr algn="r"/>
                      <a:endParaRPr lang="fr-BE" sz="3600" b="1" cap="none" baseline="0" noProof="0">
                        <a:solidFill>
                          <a:schemeClr val="bg1"/>
                        </a:solidFill>
                        <a:highlight>
                          <a:srgbClr val="002060"/>
                        </a:highlight>
                        <a:latin typeface="Arial" panose="020B0604020202020204" pitchFamily="34" charset="0"/>
                        <a:cs typeface="Arial" panose="020B0604020202020204" pitchFamily="34" charset="0"/>
                      </a:endParaRPr>
                    </a:p>
                  </a:txBody>
                  <a:tcPr marL="137160" marR="137160" marT="68580" marB="6858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7611923"/>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26781984"/>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4626330"/>
                  </a:ext>
                </a:extLst>
              </a:tr>
              <a:tr h="685800">
                <a:tc>
                  <a:txBody>
                    <a:bodyPr/>
                    <a:lstStyle/>
                    <a:p>
                      <a:pPr algn="r"/>
                      <a:endParaRPr lang="fr-BE" sz="3600" b="1" cap="none" baseline="0" noProof="0">
                        <a:solidFill>
                          <a:srgbClr val="89CCFF"/>
                        </a:solidFill>
                        <a:latin typeface="Arial" panose="020B0604020202020204" pitchFamily="34" charset="0"/>
                        <a:cs typeface="Arial" panose="020B0604020202020204" pitchFamily="34" charset="0"/>
                      </a:endParaRPr>
                    </a:p>
                  </a:txBody>
                  <a:tcPr marL="137160" marR="137160" marT="68580" marB="6858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8481893"/>
                  </a:ext>
                </a:extLst>
              </a:tr>
            </a:tbl>
          </a:graphicData>
        </a:graphic>
      </p:graphicFrame>
      <p:sp>
        <p:nvSpPr>
          <p:cNvPr id="8" name="Espace réservé du contenu 2">
            <a:extLst>
              <a:ext uri="{FF2B5EF4-FFF2-40B4-BE49-F238E27FC236}">
                <a16:creationId xmlns:a16="http://schemas.microsoft.com/office/drawing/2014/main" id="{D681D3B0-4AD4-3A29-8BD3-F5E1511074BA}"/>
              </a:ext>
            </a:extLst>
          </p:cNvPr>
          <p:cNvSpPr txBox="1">
            <a:spLocks/>
          </p:cNvSpPr>
          <p:nvPr/>
        </p:nvSpPr>
        <p:spPr>
          <a:xfrm>
            <a:off x="2177407" y="2052341"/>
            <a:ext cx="15915857" cy="7730996"/>
          </a:xfrm>
          <a:prstGeom prst="rect">
            <a:avLst/>
          </a:prstGeom>
        </p:spPr>
        <p:txBody>
          <a:bodyPr lIns="137160" tIns="68580" rIns="137160" bIns="6858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00000"/>
              </a:lnSpc>
              <a:spcBef>
                <a:spcPts val="1800"/>
              </a:spcBef>
              <a:buClr>
                <a:srgbClr val="002060"/>
              </a:buClr>
              <a:buNone/>
              <a:tabLst>
                <a:tab pos="666750" algn="l"/>
              </a:tabLst>
            </a:pPr>
            <a:r>
              <a:rPr lang="fr-BE" sz="3000" cap="small" dirty="0">
                <a:solidFill>
                  <a:srgbClr val="002060"/>
                </a:solidFill>
                <a:latin typeface="Calibri"/>
                <a:ea typeface="Calibri"/>
                <a:cs typeface="Calibri"/>
              </a:rPr>
              <a:t>113 indicateurs de suivi au niveau régional</a:t>
            </a:r>
            <a:endParaRPr lang="fr-BE" sz="4200" dirty="0">
              <a:solidFill>
                <a:srgbClr val="000000"/>
              </a:solidFill>
            </a:endParaRPr>
          </a:p>
          <a:p>
            <a:pPr marL="0" indent="0" defTabSz="1371600">
              <a:lnSpc>
                <a:spcPct val="100000"/>
              </a:lnSpc>
              <a:spcBef>
                <a:spcPts val="1800"/>
              </a:spcBef>
              <a:buClr>
                <a:srgbClr val="002060"/>
              </a:buClr>
              <a:buNone/>
              <a:tabLst>
                <a:tab pos="666750" algn="l"/>
              </a:tabLst>
            </a:pPr>
            <a:r>
              <a:rPr lang="fr-BE" sz="3000" dirty="0">
                <a:solidFill>
                  <a:srgbClr val="002060"/>
                </a:solidFill>
                <a:latin typeface="Calibri"/>
                <a:ea typeface="Calibri"/>
                <a:cs typeface="Calibri"/>
              </a:rPr>
              <a:t>Analyses: IWEPS &amp; SPW DDD</a:t>
            </a:r>
            <a:br>
              <a:rPr lang="fr-BE" sz="3000" dirty="0">
                <a:solidFill>
                  <a:srgbClr val="000000"/>
                </a:solidFill>
                <a:latin typeface="Calibri"/>
                <a:ea typeface="Calibri"/>
                <a:cs typeface="Calibri"/>
              </a:rPr>
            </a:br>
            <a:r>
              <a:rPr lang="fr-BE" sz="3000" dirty="0">
                <a:solidFill>
                  <a:srgbClr val="002060"/>
                </a:solidFill>
                <a:latin typeface="Calibri"/>
                <a:ea typeface="Calibri"/>
                <a:cs typeface="Calibri"/>
              </a:rPr>
              <a:t>Période: 2000 à 2024</a:t>
            </a:r>
            <a:br>
              <a:rPr lang="en-US" sz="4200" dirty="0">
                <a:solidFill>
                  <a:srgbClr val="000000"/>
                </a:solidFill>
              </a:rPr>
            </a:br>
            <a:r>
              <a:rPr lang="fr-BE" sz="3000" dirty="0">
                <a:solidFill>
                  <a:srgbClr val="002060"/>
                </a:solidFill>
                <a:latin typeface="Calibri"/>
                <a:ea typeface="Calibri"/>
                <a:cs typeface="Calibri"/>
                <a:hlinkClick r:id="rId3"/>
              </a:rPr>
              <a:t>Site dédié</a:t>
            </a:r>
            <a:r>
              <a:rPr lang="fr-BE" sz="3000" dirty="0">
                <a:solidFill>
                  <a:srgbClr val="002060"/>
                </a:solidFill>
                <a:latin typeface="Calibri"/>
                <a:ea typeface="Calibri"/>
                <a:cs typeface="Calibri"/>
              </a:rPr>
              <a:t>: mises à jour annuelles</a:t>
            </a:r>
            <a:endParaRPr lang="fr-BE"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defTabSz="1371600">
              <a:lnSpc>
                <a:spcPct val="100000"/>
              </a:lnSpc>
              <a:spcBef>
                <a:spcPts val="1800"/>
              </a:spcBef>
              <a:buClr>
                <a:srgbClr val="DD1367"/>
              </a:buClr>
              <a:buNone/>
              <a:tabLst>
                <a:tab pos="666750" algn="l"/>
              </a:tabLst>
            </a:pPr>
            <a:r>
              <a:rPr lang="fr-BE" sz="3000" dirty="0">
                <a:solidFill>
                  <a:srgbClr val="002060"/>
                </a:solidFill>
                <a:latin typeface="Calibri"/>
                <a:ea typeface="Calibri"/>
                <a:cs typeface="Calibri"/>
              </a:rPr>
              <a:t>+ bilans complets tous les 3-4 ans (2023)</a:t>
            </a:r>
            <a:endParaRPr lang="fr-BE" sz="3000"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marL="0" indent="0" defTabSz="1371600">
              <a:lnSpc>
                <a:spcPct val="100000"/>
              </a:lnSpc>
              <a:spcBef>
                <a:spcPts val="1800"/>
              </a:spcBef>
              <a:buClr>
                <a:srgbClr val="DD1367"/>
              </a:buClr>
              <a:buNone/>
              <a:tabLst>
                <a:tab pos="666750" algn="l"/>
              </a:tabLst>
            </a:pPr>
            <a:endParaRPr lang="fr-BE"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spcBef>
                <a:spcPts val="1500"/>
              </a:spcBef>
              <a:buClr>
                <a:srgbClr val="DD1367"/>
              </a:buClr>
              <a:buFont typeface="Arial" panose="020B0604020202020204" pitchFamily="34" charset="0"/>
              <a:buChar char="►"/>
              <a:tabLst>
                <a:tab pos="666750" algn="l"/>
              </a:tabLst>
            </a:pPr>
            <a:endParaRPr lang="fr-BE" sz="375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908AE15A-4986-CFBC-FD03-D050D6A783BC}"/>
              </a:ext>
            </a:extLst>
          </p:cNvPr>
          <p:cNvPicPr>
            <a:picLocks noChangeAspect="1"/>
          </p:cNvPicPr>
          <p:nvPr/>
        </p:nvPicPr>
        <p:blipFill>
          <a:blip r:embed="rId4"/>
          <a:stretch>
            <a:fillRect/>
          </a:stretch>
        </p:blipFill>
        <p:spPr>
          <a:xfrm>
            <a:off x="9236474" y="2955325"/>
            <a:ext cx="8857461" cy="5266598"/>
          </a:xfrm>
          <a:prstGeom prst="rect">
            <a:avLst/>
          </a:prstGeom>
        </p:spPr>
      </p:pic>
    </p:spTree>
    <p:extLst>
      <p:ext uri="{BB962C8B-B14F-4D97-AF65-F5344CB8AC3E}">
        <p14:creationId xmlns:p14="http://schemas.microsoft.com/office/powerpoint/2010/main" val="3093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62BF1-ECD3-4640-82D9-2F904DE7CDB8}"/>
              </a:ext>
            </a:extLst>
          </p:cNvPr>
          <p:cNvSpPr>
            <a:spLocks noGrp="1"/>
          </p:cNvSpPr>
          <p:nvPr>
            <p:ph type="title"/>
          </p:nvPr>
        </p:nvSpPr>
        <p:spPr>
          <a:xfrm>
            <a:off x="1257300" y="314831"/>
            <a:ext cx="15773400" cy="1988345"/>
          </a:xfrm>
        </p:spPr>
        <p:txBody>
          <a:bodyPr>
            <a:normAutofit/>
          </a:bodyPr>
          <a:lstStyle/>
          <a:p>
            <a:r>
              <a:rPr lang="fr-BE" sz="6000" dirty="0"/>
              <a:t>Bilan 2023 : quels résultats? </a:t>
            </a:r>
          </a:p>
        </p:txBody>
      </p:sp>
      <p:sp>
        <p:nvSpPr>
          <p:cNvPr id="3" name="ZoneTexte 2">
            <a:extLst>
              <a:ext uri="{FF2B5EF4-FFF2-40B4-BE49-F238E27FC236}">
                <a16:creationId xmlns:a16="http://schemas.microsoft.com/office/drawing/2014/main" id="{F6703EC7-F35A-40B2-873A-7F56756951E3}"/>
              </a:ext>
            </a:extLst>
          </p:cNvPr>
          <p:cNvSpPr txBox="1"/>
          <p:nvPr/>
        </p:nvSpPr>
        <p:spPr>
          <a:xfrm>
            <a:off x="1769012" y="7058606"/>
            <a:ext cx="15190259" cy="3462486"/>
          </a:xfrm>
          <a:prstGeom prst="rect">
            <a:avLst/>
          </a:prstGeom>
          <a:noFill/>
        </p:spPr>
        <p:txBody>
          <a:bodyPr wrap="square" lIns="137160" tIns="68580" rIns="137160" bIns="68580" rtlCol="0" anchor="t">
            <a:spAutoFit/>
          </a:bodyPr>
          <a:lstStyle/>
          <a:p>
            <a:pPr defTabSz="1371600"/>
            <a:endParaRPr lang="fr-BE" sz="2700">
              <a:solidFill>
                <a:srgbClr val="000000"/>
              </a:solidFill>
              <a:highlight>
                <a:srgbClr val="FFFF00"/>
              </a:highlight>
              <a:latin typeface="Arial"/>
              <a:cs typeface="Arial"/>
            </a:endParaRPr>
          </a:p>
          <a:p>
            <a:pPr defTabSz="1371600"/>
            <a:endParaRPr lang="fr-BE" sz="2700">
              <a:solidFill>
                <a:srgbClr val="000000"/>
              </a:solidFill>
              <a:latin typeface="Calibri" panose="020F0502020204030204"/>
            </a:endParaRPr>
          </a:p>
          <a:p>
            <a:pPr marL="514350" indent="-514350" defTabSz="1371600">
              <a:buFont typeface="Arial" panose="020B0604020202020204" pitchFamily="34" charset="0"/>
              <a:buChar char="•"/>
            </a:pPr>
            <a:endParaRPr lang="fr-BE" sz="2700" cap="all">
              <a:solidFill>
                <a:srgbClr val="000000"/>
              </a:solidFill>
              <a:latin typeface="Calibri" panose="020F0502020204030204"/>
            </a:endParaRPr>
          </a:p>
          <a:p>
            <a:pPr defTabSz="1371600"/>
            <a:endParaRPr lang="fr-BE" sz="2700">
              <a:solidFill>
                <a:srgbClr val="000000"/>
              </a:solidFill>
              <a:latin typeface="Calibri" panose="020F0502020204030204"/>
            </a:endParaRPr>
          </a:p>
          <a:p>
            <a:pPr defTabSz="1371600"/>
            <a:endParaRPr lang="fr-BE" sz="2700" b="1">
              <a:solidFill>
                <a:srgbClr val="000000"/>
              </a:solidFill>
              <a:latin typeface="Calibri" panose="020F0502020204030204"/>
            </a:endParaRPr>
          </a:p>
          <a:p>
            <a:pPr defTabSz="1371600"/>
            <a:endParaRPr lang="fr-BE" sz="2700" b="1">
              <a:solidFill>
                <a:srgbClr val="000000"/>
              </a:solidFill>
              <a:latin typeface="Calibri" panose="020F0502020204030204"/>
            </a:endParaRPr>
          </a:p>
          <a:p>
            <a:pPr defTabSz="1371600"/>
            <a:endParaRPr lang="fr-BE" sz="2700">
              <a:solidFill>
                <a:srgbClr val="000000"/>
              </a:solidFill>
              <a:latin typeface="Calibri" panose="020F0502020204030204"/>
            </a:endParaRPr>
          </a:p>
          <a:p>
            <a:pPr defTabSz="1371600"/>
            <a:endParaRPr lang="fr-BE" sz="2700">
              <a:solidFill>
                <a:srgbClr val="000000"/>
              </a:solidFill>
              <a:latin typeface="Calibri" panose="020F0502020204030204"/>
            </a:endParaRPr>
          </a:p>
        </p:txBody>
      </p:sp>
      <p:pic>
        <p:nvPicPr>
          <p:cNvPr id="4" name="Image 3" descr="Une image contenant texte, capture d’écran, Police, nombre&#10;&#10;Description générée automatiquement">
            <a:extLst>
              <a:ext uri="{FF2B5EF4-FFF2-40B4-BE49-F238E27FC236}">
                <a16:creationId xmlns:a16="http://schemas.microsoft.com/office/drawing/2014/main" id="{74F580D3-5C30-6CA1-50F8-4AA1CF4D78D9}"/>
              </a:ext>
            </a:extLst>
          </p:cNvPr>
          <p:cNvPicPr>
            <a:picLocks noChangeAspect="1"/>
          </p:cNvPicPr>
          <p:nvPr/>
        </p:nvPicPr>
        <p:blipFill>
          <a:blip r:embed="rId2"/>
          <a:stretch>
            <a:fillRect/>
          </a:stretch>
        </p:blipFill>
        <p:spPr>
          <a:xfrm>
            <a:off x="7137425" y="2530712"/>
            <a:ext cx="10140338" cy="5870520"/>
          </a:xfrm>
          <a:prstGeom prst="rect">
            <a:avLst/>
          </a:prstGeom>
        </p:spPr>
      </p:pic>
      <p:sp>
        <p:nvSpPr>
          <p:cNvPr id="6" name="ZoneTexte 5">
            <a:extLst>
              <a:ext uri="{FF2B5EF4-FFF2-40B4-BE49-F238E27FC236}">
                <a16:creationId xmlns:a16="http://schemas.microsoft.com/office/drawing/2014/main" id="{FBBF6E34-85BF-227D-3E9B-B0AA318EF345}"/>
              </a:ext>
            </a:extLst>
          </p:cNvPr>
          <p:cNvSpPr txBox="1"/>
          <p:nvPr/>
        </p:nvSpPr>
        <p:spPr>
          <a:xfrm>
            <a:off x="1108176" y="2626733"/>
            <a:ext cx="5368413" cy="5632311"/>
          </a:xfrm>
          <a:prstGeom prst="rect">
            <a:avLst/>
          </a:prstGeom>
          <a:noFill/>
        </p:spPr>
        <p:txBody>
          <a:bodyPr wrap="square" rtlCol="0">
            <a:spAutoFit/>
          </a:bodyPr>
          <a:lstStyle/>
          <a:p>
            <a:pPr defTabSz="1371600"/>
            <a:r>
              <a:rPr lang="fr-FR" sz="3000">
                <a:solidFill>
                  <a:srgbClr val="000000"/>
                </a:solidFill>
                <a:latin typeface="Arial" panose="020B0604020202020204" pitchFamily="34" charset="0"/>
                <a:cs typeface="Arial" panose="020B0604020202020204" pitchFamily="34" charset="0"/>
              </a:rPr>
              <a:t>Travail de synthèse permet de dresser des tendances</a:t>
            </a:r>
          </a:p>
          <a:p>
            <a:pPr defTabSz="1371600"/>
            <a:r>
              <a:rPr lang="fr-FR" sz="3000">
                <a:solidFill>
                  <a:srgbClr val="000000"/>
                </a:solidFill>
                <a:latin typeface="Arial" panose="020B0604020202020204" pitchFamily="34" charset="0"/>
                <a:cs typeface="Arial" panose="020B0604020202020204" pitchFamily="34" charset="0"/>
              </a:rPr>
              <a:t>globales </a:t>
            </a:r>
          </a:p>
          <a:p>
            <a:pPr defTabSz="1371600"/>
            <a:endParaRPr lang="fr-FR" sz="3000">
              <a:solidFill>
                <a:srgbClr val="000000"/>
              </a:solidFill>
              <a:latin typeface="Arial" panose="020B0604020202020204" pitchFamily="34" charset="0"/>
              <a:cs typeface="Arial" panose="020B0604020202020204" pitchFamily="34" charset="0"/>
            </a:endParaRPr>
          </a:p>
          <a:p>
            <a:pPr defTabSz="1371600"/>
            <a:r>
              <a:rPr lang="fr-FR" sz="3000">
                <a:solidFill>
                  <a:srgbClr val="000000"/>
                </a:solidFill>
                <a:latin typeface="Arial" panose="020B0604020202020204" pitchFamily="34" charset="0"/>
                <a:cs typeface="Arial" panose="020B0604020202020204" pitchFamily="34" charset="0"/>
              </a:rPr>
              <a:t>mais, derrière une tendance de long terme, depuis 2000 pour une majorité d’indicateurs,</a:t>
            </a:r>
          </a:p>
          <a:p>
            <a:pPr defTabSz="1371600"/>
            <a:r>
              <a:rPr lang="fr-FR" sz="3000">
                <a:solidFill>
                  <a:srgbClr val="000000"/>
                </a:solidFill>
                <a:latin typeface="Arial" panose="020B0604020202020204" pitchFamily="34" charset="0"/>
                <a:cs typeface="Arial" panose="020B0604020202020204" pitchFamily="34" charset="0"/>
              </a:rPr>
              <a:t>des tendances plus récentes peuvent parfois apparaitre</a:t>
            </a:r>
          </a:p>
          <a:p>
            <a:pPr defTabSz="1371600"/>
            <a:r>
              <a:rPr lang="fr-FR" sz="3000">
                <a:solidFill>
                  <a:srgbClr val="000000"/>
                </a:solidFill>
                <a:latin typeface="Arial" panose="020B0604020202020204" pitchFamily="34" charset="0"/>
                <a:cs typeface="Arial" panose="020B0604020202020204" pitchFamily="34" charset="0"/>
              </a:rPr>
              <a:t>plus favorables ou défavorables. </a:t>
            </a:r>
            <a:endParaRPr lang="fr-BE" sz="3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21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69C85-D623-7658-F3A1-E07568E454D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083224A-EC19-65BD-3396-506DDA2883E3}"/>
              </a:ext>
            </a:extLst>
          </p:cNvPr>
          <p:cNvPicPr>
            <a:picLocks noChangeAspect="1"/>
          </p:cNvPicPr>
          <p:nvPr/>
        </p:nvPicPr>
        <p:blipFill>
          <a:blip r:embed="rId3"/>
          <a:stretch>
            <a:fillRect/>
          </a:stretch>
        </p:blipFill>
        <p:spPr>
          <a:xfrm>
            <a:off x="1010653" y="385880"/>
            <a:ext cx="1193372" cy="1193372"/>
          </a:xfrm>
          <a:prstGeom prst="rect">
            <a:avLst/>
          </a:prstGeom>
        </p:spPr>
      </p:pic>
      <p:sp>
        <p:nvSpPr>
          <p:cNvPr id="16" name="Espace réservé du contenu 2">
            <a:extLst>
              <a:ext uri="{FF2B5EF4-FFF2-40B4-BE49-F238E27FC236}">
                <a16:creationId xmlns:a16="http://schemas.microsoft.com/office/drawing/2014/main" id="{529F947A-EB4D-0648-E9D8-77A8BF9B5857}"/>
              </a:ext>
            </a:extLst>
          </p:cNvPr>
          <p:cNvSpPr txBox="1">
            <a:spLocks/>
          </p:cNvSpPr>
          <p:nvPr/>
        </p:nvSpPr>
        <p:spPr>
          <a:xfrm>
            <a:off x="2827421" y="503664"/>
            <a:ext cx="14818754" cy="5240436"/>
          </a:xfrm>
          <a:prstGeom prst="rect">
            <a:avLst/>
          </a:prstGeom>
        </p:spPr>
        <p:txBody>
          <a:bodyPr lIns="137160" tIns="68580" rIns="137160" bIns="6858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00000"/>
              </a:lnSpc>
              <a:spcBef>
                <a:spcPts val="1800"/>
              </a:spcBef>
              <a:buClr>
                <a:srgbClr val="DD1367"/>
              </a:buClr>
              <a:buNone/>
            </a:pPr>
            <a:r>
              <a:rPr lang="fr-BE" sz="4200" b="1" cap="small" dirty="0">
                <a:solidFill>
                  <a:srgbClr val="002060"/>
                </a:solidFill>
                <a:latin typeface="Calibri"/>
                <a:ea typeface="Calibri"/>
                <a:cs typeface="Calibri"/>
              </a:rPr>
              <a:t>Indicateurs de suivi des ODD  - </a:t>
            </a:r>
            <a:r>
              <a:rPr lang="fr-BE" sz="4200" b="1" cap="small" dirty="0" err="1">
                <a:solidFill>
                  <a:srgbClr val="002060"/>
                </a:solidFill>
                <a:latin typeface="Calibri"/>
                <a:ea typeface="Calibri"/>
                <a:cs typeface="Calibri"/>
              </a:rPr>
              <a:t>evolution</a:t>
            </a:r>
            <a:r>
              <a:rPr lang="fr-BE" sz="4200" b="1" cap="small" dirty="0">
                <a:solidFill>
                  <a:srgbClr val="002060"/>
                </a:solidFill>
                <a:latin typeface="Calibri"/>
                <a:ea typeface="Calibri"/>
                <a:cs typeface="Calibri"/>
              </a:rPr>
              <a:t> depuis 2000</a:t>
            </a: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4863" indent="-804863" defTabSz="1371600">
              <a:lnSpc>
                <a:spcPct val="100000"/>
              </a:lnSpc>
              <a:spcBef>
                <a:spcPts val="1800"/>
              </a:spcBef>
              <a:buClr>
                <a:srgbClr val="002060"/>
              </a:buClr>
              <a:buFont typeface="Arial" panose="020B0604020202020204" pitchFamily="34" charset="0"/>
              <a:buChar char="►"/>
              <a:tabLst>
                <a:tab pos="666750" algn="l"/>
              </a:tabLst>
            </a:pPr>
            <a:endParaRPr lang="fr-BE" sz="3000" b="1" dirty="0">
              <a:solidFill>
                <a:srgbClr val="002060"/>
              </a:solidFill>
              <a:latin typeface="Calibri"/>
              <a:ea typeface="Calibri"/>
              <a:cs typeface="Calibri"/>
            </a:endParaRPr>
          </a:p>
          <a:p>
            <a:pPr marL="804863" indent="-804863" defTabSz="1371600">
              <a:spcBef>
                <a:spcPts val="1500"/>
              </a:spcBef>
              <a:buClr>
                <a:srgbClr val="DD1367"/>
              </a:buClr>
              <a:buFont typeface="Arial" panose="020B0604020202020204" pitchFamily="34" charset="0"/>
              <a:buChar char="►"/>
              <a:tabLst>
                <a:tab pos="666750" algn="l"/>
              </a:tabLst>
            </a:pPr>
            <a:endParaRPr lang="fr-BE" sz="375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au 1">
            <a:extLst>
              <a:ext uri="{FF2B5EF4-FFF2-40B4-BE49-F238E27FC236}">
                <a16:creationId xmlns:a16="http://schemas.microsoft.com/office/drawing/2014/main" id="{8482708D-A040-CCCB-C1D1-1883C3FDF77D}"/>
              </a:ext>
            </a:extLst>
          </p:cNvPr>
          <p:cNvGraphicFramePr>
            <a:graphicFrameLocks noGrp="1"/>
          </p:cNvGraphicFramePr>
          <p:nvPr/>
        </p:nvGraphicFramePr>
        <p:xfrm>
          <a:off x="1010651" y="2285294"/>
          <a:ext cx="15513861" cy="7266920"/>
        </p:xfrm>
        <a:graphic>
          <a:graphicData uri="http://schemas.openxmlformats.org/drawingml/2006/table">
            <a:tbl>
              <a:tblPr firstRow="1" bandRow="1">
                <a:tableStyleId>{5C22544A-7EE6-4342-B048-85BDC9FD1C3A}</a:tableStyleId>
              </a:tblPr>
              <a:tblGrid>
                <a:gridCol w="2891879">
                  <a:extLst>
                    <a:ext uri="{9D8B030D-6E8A-4147-A177-3AD203B41FA5}">
                      <a16:colId xmlns:a16="http://schemas.microsoft.com/office/drawing/2014/main" val="1221953934"/>
                    </a:ext>
                  </a:extLst>
                </a:gridCol>
                <a:gridCol w="8605157">
                  <a:extLst>
                    <a:ext uri="{9D8B030D-6E8A-4147-A177-3AD203B41FA5}">
                      <a16:colId xmlns:a16="http://schemas.microsoft.com/office/drawing/2014/main" val="3607799734"/>
                    </a:ext>
                  </a:extLst>
                </a:gridCol>
                <a:gridCol w="4016826">
                  <a:extLst>
                    <a:ext uri="{9D8B030D-6E8A-4147-A177-3AD203B41FA5}">
                      <a16:colId xmlns:a16="http://schemas.microsoft.com/office/drawing/2014/main" val="3440261918"/>
                    </a:ext>
                  </a:extLst>
                </a:gridCol>
              </a:tblGrid>
              <a:tr h="1378037">
                <a:tc>
                  <a:txBody>
                    <a:bodyPr/>
                    <a:lstStyle/>
                    <a:p>
                      <a:r>
                        <a:rPr lang="fr-BE" sz="2700"/>
                        <a:t>Tendances défavorables</a:t>
                      </a:r>
                    </a:p>
                    <a:p>
                      <a:pPr lvl="0">
                        <a:buNone/>
                      </a:pPr>
                      <a:endParaRPr lang="fr-BE" sz="2700"/>
                    </a:p>
                  </a:txBody>
                  <a:tcPr marL="137160" marR="137160" marT="68580" marB="68580"/>
                </a:tc>
                <a:tc>
                  <a:txBody>
                    <a:bodyPr/>
                    <a:lstStyle/>
                    <a:p>
                      <a:r>
                        <a:rPr lang="fr-BE" sz="2700"/>
                        <a:t>Tendances favorables et défavorables</a:t>
                      </a:r>
                    </a:p>
                  </a:txBody>
                  <a:tcPr marL="137160" marR="137160" marT="68580" marB="68580"/>
                </a:tc>
                <a:tc>
                  <a:txBody>
                    <a:bodyPr/>
                    <a:lstStyle/>
                    <a:p>
                      <a:r>
                        <a:rPr lang="fr-BE" sz="2700"/>
                        <a:t>Tendances favorables </a:t>
                      </a:r>
                    </a:p>
                  </a:txBody>
                  <a:tcPr marL="137160" marR="137160" marT="68580" marB="68580"/>
                </a:tc>
                <a:extLst>
                  <a:ext uri="{0D108BD9-81ED-4DB2-BD59-A6C34878D82A}">
                    <a16:rowId xmlns:a16="http://schemas.microsoft.com/office/drawing/2014/main" val="283859507"/>
                  </a:ext>
                </a:extLst>
              </a:tr>
              <a:tr h="5888883">
                <a:tc>
                  <a:txBody>
                    <a:bodyPr/>
                    <a:lstStyle/>
                    <a:p>
                      <a:endParaRPr lang="fr-BE" sz="4100"/>
                    </a:p>
                  </a:txBody>
                  <a:tcPr marL="137160" marR="137160" marT="68580" marB="68580">
                    <a:solidFill>
                      <a:schemeClr val="bg2">
                        <a:lumMod val="95000"/>
                      </a:schemeClr>
                    </a:solidFill>
                  </a:tcPr>
                </a:tc>
                <a:tc>
                  <a:txBody>
                    <a:bodyPr/>
                    <a:lstStyle/>
                    <a:p>
                      <a:endParaRPr lang="fr-BE" sz="4100"/>
                    </a:p>
                  </a:txBody>
                  <a:tcPr marL="137160" marR="137160" marT="68580" marB="68580">
                    <a:solidFill>
                      <a:schemeClr val="bg2">
                        <a:lumMod val="95000"/>
                      </a:schemeClr>
                    </a:solidFill>
                  </a:tcPr>
                </a:tc>
                <a:tc>
                  <a:txBody>
                    <a:bodyPr/>
                    <a:lstStyle/>
                    <a:p>
                      <a:endParaRPr lang="fr-BE" sz="4100"/>
                    </a:p>
                  </a:txBody>
                  <a:tcPr marL="137160" marR="137160" marT="68580" marB="68580">
                    <a:solidFill>
                      <a:schemeClr val="bg2">
                        <a:lumMod val="95000"/>
                      </a:schemeClr>
                    </a:solidFill>
                  </a:tcPr>
                </a:tc>
                <a:extLst>
                  <a:ext uri="{0D108BD9-81ED-4DB2-BD59-A6C34878D82A}">
                    <a16:rowId xmlns:a16="http://schemas.microsoft.com/office/drawing/2014/main" val="266261613"/>
                  </a:ext>
                </a:extLst>
              </a:tr>
            </a:tbl>
          </a:graphicData>
        </a:graphic>
      </p:graphicFrame>
      <p:pic>
        <p:nvPicPr>
          <p:cNvPr id="3" name="Image 2">
            <a:extLst>
              <a:ext uri="{FF2B5EF4-FFF2-40B4-BE49-F238E27FC236}">
                <a16:creationId xmlns:a16="http://schemas.microsoft.com/office/drawing/2014/main" id="{A366C17F-94BF-64B0-F081-4B81E831F566}"/>
              </a:ext>
            </a:extLst>
          </p:cNvPr>
          <p:cNvPicPr>
            <a:picLocks noChangeAspect="1"/>
          </p:cNvPicPr>
          <p:nvPr/>
        </p:nvPicPr>
        <p:blipFill>
          <a:blip r:embed="rId4"/>
          <a:stretch>
            <a:fillRect/>
          </a:stretch>
        </p:blipFill>
        <p:spPr>
          <a:xfrm>
            <a:off x="1354582" y="3816167"/>
            <a:ext cx="1795046" cy="1818422"/>
          </a:xfrm>
          <a:prstGeom prst="rect">
            <a:avLst/>
          </a:prstGeom>
        </p:spPr>
      </p:pic>
      <p:pic>
        <p:nvPicPr>
          <p:cNvPr id="5" name="Image 4">
            <a:extLst>
              <a:ext uri="{FF2B5EF4-FFF2-40B4-BE49-F238E27FC236}">
                <a16:creationId xmlns:a16="http://schemas.microsoft.com/office/drawing/2014/main" id="{6ECB2953-1FF9-0FE5-58EF-4714BCC194BC}"/>
              </a:ext>
            </a:extLst>
          </p:cNvPr>
          <p:cNvPicPr>
            <a:picLocks noChangeAspect="1"/>
          </p:cNvPicPr>
          <p:nvPr/>
        </p:nvPicPr>
        <p:blipFill>
          <a:blip r:embed="rId5"/>
          <a:stretch>
            <a:fillRect/>
          </a:stretch>
        </p:blipFill>
        <p:spPr>
          <a:xfrm>
            <a:off x="1339685" y="5744100"/>
            <a:ext cx="1849442" cy="1859133"/>
          </a:xfrm>
          <a:prstGeom prst="rect">
            <a:avLst/>
          </a:prstGeom>
        </p:spPr>
      </p:pic>
      <p:pic>
        <p:nvPicPr>
          <p:cNvPr id="6" name="Image 5">
            <a:extLst>
              <a:ext uri="{FF2B5EF4-FFF2-40B4-BE49-F238E27FC236}">
                <a16:creationId xmlns:a16="http://schemas.microsoft.com/office/drawing/2014/main" id="{7CEB5BB7-C75C-73CD-D64C-0BA8D63111D9}"/>
              </a:ext>
            </a:extLst>
          </p:cNvPr>
          <p:cNvPicPr>
            <a:picLocks noChangeAspect="1"/>
          </p:cNvPicPr>
          <p:nvPr/>
        </p:nvPicPr>
        <p:blipFill>
          <a:blip r:embed="rId6"/>
          <a:stretch>
            <a:fillRect/>
          </a:stretch>
        </p:blipFill>
        <p:spPr>
          <a:xfrm>
            <a:off x="6403929" y="3769577"/>
            <a:ext cx="1903836" cy="1804851"/>
          </a:xfrm>
          <a:prstGeom prst="rect">
            <a:avLst/>
          </a:prstGeom>
        </p:spPr>
      </p:pic>
      <p:pic>
        <p:nvPicPr>
          <p:cNvPr id="7" name="Image 6">
            <a:extLst>
              <a:ext uri="{FF2B5EF4-FFF2-40B4-BE49-F238E27FC236}">
                <a16:creationId xmlns:a16="http://schemas.microsoft.com/office/drawing/2014/main" id="{AC675D91-BE47-CF9E-5CF1-48B0BE2D57A4}"/>
              </a:ext>
            </a:extLst>
          </p:cNvPr>
          <p:cNvPicPr>
            <a:picLocks noChangeAspect="1"/>
          </p:cNvPicPr>
          <p:nvPr/>
        </p:nvPicPr>
        <p:blipFill>
          <a:blip r:embed="rId7"/>
          <a:stretch>
            <a:fillRect/>
          </a:stretch>
        </p:blipFill>
        <p:spPr>
          <a:xfrm>
            <a:off x="8414366" y="3759668"/>
            <a:ext cx="1849442" cy="1818422"/>
          </a:xfrm>
          <a:prstGeom prst="rect">
            <a:avLst/>
          </a:prstGeom>
        </p:spPr>
      </p:pic>
      <p:pic>
        <p:nvPicPr>
          <p:cNvPr id="8" name="Image 7">
            <a:extLst>
              <a:ext uri="{FF2B5EF4-FFF2-40B4-BE49-F238E27FC236}">
                <a16:creationId xmlns:a16="http://schemas.microsoft.com/office/drawing/2014/main" id="{285944E4-E5B8-F565-9F00-6EC94357AFFB}"/>
              </a:ext>
            </a:extLst>
          </p:cNvPr>
          <p:cNvPicPr>
            <a:picLocks noChangeAspect="1"/>
          </p:cNvPicPr>
          <p:nvPr/>
        </p:nvPicPr>
        <p:blipFill>
          <a:blip r:embed="rId8"/>
          <a:stretch>
            <a:fillRect/>
          </a:stretch>
        </p:blipFill>
        <p:spPr>
          <a:xfrm>
            <a:off x="8451749" y="5748743"/>
            <a:ext cx="1849442" cy="1845563"/>
          </a:xfrm>
          <a:prstGeom prst="rect">
            <a:avLst/>
          </a:prstGeom>
        </p:spPr>
      </p:pic>
      <p:pic>
        <p:nvPicPr>
          <p:cNvPr id="11" name="Image 10">
            <a:extLst>
              <a:ext uri="{FF2B5EF4-FFF2-40B4-BE49-F238E27FC236}">
                <a16:creationId xmlns:a16="http://schemas.microsoft.com/office/drawing/2014/main" id="{BC82E9A3-1D69-7F62-C95A-1CCC0D8958C2}"/>
              </a:ext>
            </a:extLst>
          </p:cNvPr>
          <p:cNvPicPr>
            <a:picLocks noChangeAspect="1"/>
          </p:cNvPicPr>
          <p:nvPr/>
        </p:nvPicPr>
        <p:blipFill>
          <a:blip r:embed="rId9"/>
          <a:stretch>
            <a:fillRect/>
          </a:stretch>
        </p:blipFill>
        <p:spPr>
          <a:xfrm>
            <a:off x="4404174" y="3742436"/>
            <a:ext cx="1903836" cy="1831992"/>
          </a:xfrm>
          <a:prstGeom prst="rect">
            <a:avLst/>
          </a:prstGeom>
        </p:spPr>
      </p:pic>
      <p:pic>
        <p:nvPicPr>
          <p:cNvPr id="12" name="Image 11">
            <a:extLst>
              <a:ext uri="{FF2B5EF4-FFF2-40B4-BE49-F238E27FC236}">
                <a16:creationId xmlns:a16="http://schemas.microsoft.com/office/drawing/2014/main" id="{397398E0-1E77-2AE0-B3FC-5A74DBC3ED0B}"/>
              </a:ext>
            </a:extLst>
          </p:cNvPr>
          <p:cNvPicPr>
            <a:picLocks noChangeAspect="1"/>
          </p:cNvPicPr>
          <p:nvPr/>
        </p:nvPicPr>
        <p:blipFill>
          <a:blip r:embed="rId10"/>
          <a:stretch>
            <a:fillRect/>
          </a:stretch>
        </p:blipFill>
        <p:spPr>
          <a:xfrm>
            <a:off x="10374647" y="3751469"/>
            <a:ext cx="1795046" cy="1831992"/>
          </a:xfrm>
          <a:prstGeom prst="rect">
            <a:avLst/>
          </a:prstGeom>
        </p:spPr>
      </p:pic>
      <p:pic>
        <p:nvPicPr>
          <p:cNvPr id="14" name="Image 13">
            <a:extLst>
              <a:ext uri="{FF2B5EF4-FFF2-40B4-BE49-F238E27FC236}">
                <a16:creationId xmlns:a16="http://schemas.microsoft.com/office/drawing/2014/main" id="{EF8DB2DC-2BB5-B95F-1A80-DA0AC1B01852}"/>
              </a:ext>
            </a:extLst>
          </p:cNvPr>
          <p:cNvPicPr>
            <a:picLocks noChangeAspect="1"/>
          </p:cNvPicPr>
          <p:nvPr/>
        </p:nvPicPr>
        <p:blipFill>
          <a:blip r:embed="rId11"/>
          <a:stretch>
            <a:fillRect/>
          </a:stretch>
        </p:blipFill>
        <p:spPr>
          <a:xfrm>
            <a:off x="4458569" y="5762315"/>
            <a:ext cx="1849442" cy="1818422"/>
          </a:xfrm>
          <a:prstGeom prst="rect">
            <a:avLst/>
          </a:prstGeom>
        </p:spPr>
      </p:pic>
      <p:pic>
        <p:nvPicPr>
          <p:cNvPr id="15" name="Image 14">
            <a:extLst>
              <a:ext uri="{FF2B5EF4-FFF2-40B4-BE49-F238E27FC236}">
                <a16:creationId xmlns:a16="http://schemas.microsoft.com/office/drawing/2014/main" id="{7A854532-F10D-3EDB-6AD9-52C1CACBEEB1}"/>
              </a:ext>
            </a:extLst>
          </p:cNvPr>
          <p:cNvPicPr>
            <a:picLocks noChangeAspect="1"/>
          </p:cNvPicPr>
          <p:nvPr/>
        </p:nvPicPr>
        <p:blipFill>
          <a:blip r:embed="rId12"/>
          <a:stretch>
            <a:fillRect/>
          </a:stretch>
        </p:blipFill>
        <p:spPr>
          <a:xfrm>
            <a:off x="6474781" y="5749169"/>
            <a:ext cx="1795046" cy="1804851"/>
          </a:xfrm>
          <a:prstGeom prst="rect">
            <a:avLst/>
          </a:prstGeom>
        </p:spPr>
      </p:pic>
      <p:pic>
        <p:nvPicPr>
          <p:cNvPr id="17" name="Image 16">
            <a:extLst>
              <a:ext uri="{FF2B5EF4-FFF2-40B4-BE49-F238E27FC236}">
                <a16:creationId xmlns:a16="http://schemas.microsoft.com/office/drawing/2014/main" id="{47548550-7DD0-D87B-D3CB-9858A938C026}"/>
              </a:ext>
            </a:extLst>
          </p:cNvPr>
          <p:cNvPicPr>
            <a:picLocks noChangeAspect="1"/>
          </p:cNvPicPr>
          <p:nvPr/>
        </p:nvPicPr>
        <p:blipFill>
          <a:blip r:embed="rId13"/>
          <a:stretch>
            <a:fillRect/>
          </a:stretch>
        </p:blipFill>
        <p:spPr>
          <a:xfrm>
            <a:off x="14563057" y="3769577"/>
            <a:ext cx="1795046" cy="1845563"/>
          </a:xfrm>
          <a:prstGeom prst="rect">
            <a:avLst/>
          </a:prstGeom>
        </p:spPr>
      </p:pic>
      <p:pic>
        <p:nvPicPr>
          <p:cNvPr id="18" name="Image 17">
            <a:extLst>
              <a:ext uri="{FF2B5EF4-FFF2-40B4-BE49-F238E27FC236}">
                <a16:creationId xmlns:a16="http://schemas.microsoft.com/office/drawing/2014/main" id="{C097B298-8088-0B19-C7CA-BE0E80F70899}"/>
              </a:ext>
            </a:extLst>
          </p:cNvPr>
          <p:cNvPicPr>
            <a:picLocks noChangeAspect="1"/>
          </p:cNvPicPr>
          <p:nvPr/>
        </p:nvPicPr>
        <p:blipFill>
          <a:blip r:embed="rId14"/>
          <a:stretch>
            <a:fillRect/>
          </a:stretch>
        </p:blipFill>
        <p:spPr>
          <a:xfrm>
            <a:off x="10405553" y="5733410"/>
            <a:ext cx="1903836" cy="1859133"/>
          </a:xfrm>
          <a:prstGeom prst="rect">
            <a:avLst/>
          </a:prstGeom>
        </p:spPr>
      </p:pic>
      <p:pic>
        <p:nvPicPr>
          <p:cNvPr id="19" name="Image 18">
            <a:extLst>
              <a:ext uri="{FF2B5EF4-FFF2-40B4-BE49-F238E27FC236}">
                <a16:creationId xmlns:a16="http://schemas.microsoft.com/office/drawing/2014/main" id="{7BF4889C-77A8-F0A9-A3B8-9A03141FC639}"/>
              </a:ext>
            </a:extLst>
          </p:cNvPr>
          <p:cNvPicPr>
            <a:picLocks noChangeAspect="1"/>
          </p:cNvPicPr>
          <p:nvPr/>
        </p:nvPicPr>
        <p:blipFill>
          <a:blip r:embed="rId15"/>
          <a:stretch>
            <a:fillRect/>
          </a:stretch>
        </p:blipFill>
        <p:spPr>
          <a:xfrm>
            <a:off x="12659220" y="3742436"/>
            <a:ext cx="1903836" cy="1913414"/>
          </a:xfrm>
          <a:prstGeom prst="rect">
            <a:avLst/>
          </a:prstGeom>
        </p:spPr>
      </p:pic>
      <p:pic>
        <p:nvPicPr>
          <p:cNvPr id="20" name="Image 19">
            <a:extLst>
              <a:ext uri="{FF2B5EF4-FFF2-40B4-BE49-F238E27FC236}">
                <a16:creationId xmlns:a16="http://schemas.microsoft.com/office/drawing/2014/main" id="{A8CF8930-B1C3-47C0-EEF9-0968AF3B4B11}"/>
              </a:ext>
            </a:extLst>
          </p:cNvPr>
          <p:cNvPicPr>
            <a:picLocks noChangeAspect="1"/>
          </p:cNvPicPr>
          <p:nvPr/>
        </p:nvPicPr>
        <p:blipFill>
          <a:blip r:embed="rId16"/>
          <a:stretch>
            <a:fillRect/>
          </a:stretch>
        </p:blipFill>
        <p:spPr>
          <a:xfrm>
            <a:off x="12635293" y="5706281"/>
            <a:ext cx="1849442" cy="1859133"/>
          </a:xfrm>
          <a:prstGeom prst="rect">
            <a:avLst/>
          </a:prstGeom>
        </p:spPr>
      </p:pic>
      <p:pic>
        <p:nvPicPr>
          <p:cNvPr id="21" name="Image 20">
            <a:extLst>
              <a:ext uri="{FF2B5EF4-FFF2-40B4-BE49-F238E27FC236}">
                <a16:creationId xmlns:a16="http://schemas.microsoft.com/office/drawing/2014/main" id="{ABE4B7FF-F00B-B475-E4CE-03DAC2C0C601}"/>
              </a:ext>
            </a:extLst>
          </p:cNvPr>
          <p:cNvPicPr>
            <a:picLocks noChangeAspect="1"/>
          </p:cNvPicPr>
          <p:nvPr/>
        </p:nvPicPr>
        <p:blipFill>
          <a:blip r:embed="rId17"/>
          <a:stretch>
            <a:fillRect/>
          </a:stretch>
        </p:blipFill>
        <p:spPr>
          <a:xfrm>
            <a:off x="14579902" y="5725775"/>
            <a:ext cx="1849442" cy="1831992"/>
          </a:xfrm>
          <a:prstGeom prst="rect">
            <a:avLst/>
          </a:prstGeom>
        </p:spPr>
      </p:pic>
      <p:pic>
        <p:nvPicPr>
          <p:cNvPr id="22" name="Image 21">
            <a:extLst>
              <a:ext uri="{FF2B5EF4-FFF2-40B4-BE49-F238E27FC236}">
                <a16:creationId xmlns:a16="http://schemas.microsoft.com/office/drawing/2014/main" id="{38ACE255-BAAA-606F-FA44-F4F46C0512EA}"/>
              </a:ext>
            </a:extLst>
          </p:cNvPr>
          <p:cNvPicPr>
            <a:picLocks noChangeAspect="1"/>
          </p:cNvPicPr>
          <p:nvPr/>
        </p:nvPicPr>
        <p:blipFill>
          <a:blip r:embed="rId18"/>
          <a:stretch>
            <a:fillRect/>
          </a:stretch>
        </p:blipFill>
        <p:spPr>
          <a:xfrm>
            <a:off x="13655180" y="7580736"/>
            <a:ext cx="1849442" cy="1831992"/>
          </a:xfrm>
          <a:prstGeom prst="rect">
            <a:avLst/>
          </a:prstGeom>
        </p:spPr>
      </p:pic>
    </p:spTree>
    <p:extLst>
      <p:ext uri="{BB962C8B-B14F-4D97-AF65-F5344CB8AC3E}">
        <p14:creationId xmlns:p14="http://schemas.microsoft.com/office/powerpoint/2010/main" val="1123260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894AAAA-F4D1-1CE6-8566-9BA63F5A8174}"/>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29</a:t>
            </a:fld>
            <a:endParaRPr lang="fr-FR">
              <a:solidFill>
                <a:srgbClr val="DD1367"/>
              </a:solidFill>
            </a:endParaRPr>
          </a:p>
        </p:txBody>
      </p:sp>
      <p:pic>
        <p:nvPicPr>
          <p:cNvPr id="5" name="Image 4">
            <a:extLst>
              <a:ext uri="{FF2B5EF4-FFF2-40B4-BE49-F238E27FC236}">
                <a16:creationId xmlns:a16="http://schemas.microsoft.com/office/drawing/2014/main" id="{DAB83082-41AF-1F2D-770D-99587B95EBE7}"/>
              </a:ext>
            </a:extLst>
          </p:cNvPr>
          <p:cNvPicPr>
            <a:picLocks noChangeAspect="1"/>
          </p:cNvPicPr>
          <p:nvPr/>
        </p:nvPicPr>
        <p:blipFill>
          <a:blip r:embed="rId2"/>
          <a:stretch>
            <a:fillRect/>
          </a:stretch>
        </p:blipFill>
        <p:spPr>
          <a:xfrm>
            <a:off x="802632" y="2751941"/>
            <a:ext cx="2860095" cy="2825109"/>
          </a:xfrm>
          <a:prstGeom prst="rect">
            <a:avLst/>
          </a:prstGeom>
        </p:spPr>
      </p:pic>
      <p:pic>
        <p:nvPicPr>
          <p:cNvPr id="8" name="Image 7">
            <a:extLst>
              <a:ext uri="{FF2B5EF4-FFF2-40B4-BE49-F238E27FC236}">
                <a16:creationId xmlns:a16="http://schemas.microsoft.com/office/drawing/2014/main" id="{08D4C964-8229-1273-BAE3-3DAA4A0A159A}"/>
              </a:ext>
            </a:extLst>
          </p:cNvPr>
          <p:cNvPicPr>
            <a:picLocks noChangeAspect="1"/>
          </p:cNvPicPr>
          <p:nvPr/>
        </p:nvPicPr>
        <p:blipFill>
          <a:blip r:embed="rId3"/>
          <a:stretch>
            <a:fillRect/>
          </a:stretch>
        </p:blipFill>
        <p:spPr>
          <a:xfrm>
            <a:off x="4225137" y="203671"/>
            <a:ext cx="4918863" cy="9698327"/>
          </a:xfrm>
          <a:prstGeom prst="rect">
            <a:avLst/>
          </a:prstGeom>
        </p:spPr>
      </p:pic>
    </p:spTree>
    <p:extLst>
      <p:ext uri="{BB962C8B-B14F-4D97-AF65-F5344CB8AC3E}">
        <p14:creationId xmlns:p14="http://schemas.microsoft.com/office/powerpoint/2010/main" val="274200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9D93C-73B7-1B6C-6C95-4B5F3D3FA009}"/>
            </a:ext>
          </a:extLst>
        </p:cNvPr>
        <p:cNvGrpSpPr/>
        <p:nvPr/>
      </p:nvGrpSpPr>
      <p:grpSpPr>
        <a:xfrm>
          <a:off x="0" y="0"/>
          <a:ext cx="0" cy="0"/>
          <a:chOff x="0" y="0"/>
          <a:chExt cx="0" cy="0"/>
        </a:xfrm>
      </p:grpSpPr>
      <p:sp>
        <p:nvSpPr>
          <p:cNvPr id="37" name="Titel 3">
            <a:extLst>
              <a:ext uri="{FF2B5EF4-FFF2-40B4-BE49-F238E27FC236}">
                <a16:creationId xmlns:a16="http://schemas.microsoft.com/office/drawing/2014/main" id="{6E7BD37B-1631-1EE3-A3CD-7C1F5B3A06EF}"/>
              </a:ext>
            </a:extLst>
          </p:cNvPr>
          <p:cNvSpPr txBox="1">
            <a:spLocks/>
          </p:cNvSpPr>
          <p:nvPr/>
        </p:nvSpPr>
        <p:spPr>
          <a:xfrm>
            <a:off x="839393" y="547691"/>
            <a:ext cx="17447420" cy="1988345"/>
          </a:xfrm>
          <a:prstGeom prst="rect">
            <a:avLst/>
          </a:prstGeom>
        </p:spPr>
        <p:txBody>
          <a:bodyPr lIns="137160" tIns="68580" rIns="137160" bIns="68580" anchor="t">
            <a:normAutofit/>
          </a:bodyPr>
          <a:lstStyle>
            <a:lvl1pPr algn="l" defTabSz="914309" rtl="0" eaLnBrk="1" latinLnBrk="0" hangingPunct="1">
              <a:lnSpc>
                <a:spcPct val="90000"/>
              </a:lnSpc>
              <a:spcBef>
                <a:spcPct val="0"/>
              </a:spcBef>
              <a:buNone/>
              <a:defRPr sz="4400" b="1" kern="1200">
                <a:solidFill>
                  <a:schemeClr val="accent3"/>
                </a:solidFill>
                <a:latin typeface="Arial" panose="020B0604020202020204" pitchFamily="34" charset="0"/>
                <a:ea typeface="+mj-ea"/>
                <a:cs typeface="Arial" panose="020B0604020202020204" pitchFamily="34" charset="0"/>
              </a:defRPr>
            </a:lvl1pPr>
          </a:lstStyle>
          <a:p>
            <a:pPr defTabSz="1371464"/>
            <a:r>
              <a:rPr lang="fr-BE" sz="6600" dirty="0">
                <a:solidFill>
                  <a:srgbClr val="1F3261"/>
                </a:solidFill>
              </a:rPr>
              <a:t>Direction</a:t>
            </a:r>
            <a:r>
              <a:rPr lang="nl-BE" sz="6600" dirty="0">
                <a:solidFill>
                  <a:srgbClr val="1F3261"/>
                </a:solidFill>
              </a:rPr>
              <a:t> du </a:t>
            </a:r>
            <a:r>
              <a:rPr lang="fr-BE" sz="6600" dirty="0">
                <a:solidFill>
                  <a:srgbClr val="1F3261"/>
                </a:solidFill>
              </a:rPr>
              <a:t>développement</a:t>
            </a:r>
            <a:r>
              <a:rPr lang="nl-BE" sz="6600" dirty="0">
                <a:solidFill>
                  <a:srgbClr val="1F3261"/>
                </a:solidFill>
              </a:rPr>
              <a:t> </a:t>
            </a:r>
            <a:r>
              <a:rPr lang="nl-BE" sz="6600" dirty="0" err="1">
                <a:solidFill>
                  <a:srgbClr val="1F3261"/>
                </a:solidFill>
              </a:rPr>
              <a:t>durable</a:t>
            </a:r>
            <a:endParaRPr lang="nl-BE" sz="6600" dirty="0">
              <a:solidFill>
                <a:srgbClr val="1F3261"/>
              </a:solidFill>
            </a:endParaRPr>
          </a:p>
        </p:txBody>
      </p:sp>
      <p:grpSp>
        <p:nvGrpSpPr>
          <p:cNvPr id="25" name="Groupe 24">
            <a:extLst>
              <a:ext uri="{FF2B5EF4-FFF2-40B4-BE49-F238E27FC236}">
                <a16:creationId xmlns:a16="http://schemas.microsoft.com/office/drawing/2014/main" id="{8617E946-856F-8D12-6DD1-872F641C1D1B}"/>
              </a:ext>
            </a:extLst>
          </p:cNvPr>
          <p:cNvGrpSpPr/>
          <p:nvPr/>
        </p:nvGrpSpPr>
        <p:grpSpPr>
          <a:xfrm>
            <a:off x="8000577" y="2942302"/>
            <a:ext cx="3672204" cy="2744192"/>
            <a:chOff x="4635583" y="612369"/>
            <a:chExt cx="2122610" cy="1829699"/>
          </a:xfrm>
        </p:grpSpPr>
        <p:sp>
          <p:nvSpPr>
            <p:cNvPr id="5" name="Rectangle : coins arrondis 4">
              <a:extLst>
                <a:ext uri="{FF2B5EF4-FFF2-40B4-BE49-F238E27FC236}">
                  <a16:creationId xmlns:a16="http://schemas.microsoft.com/office/drawing/2014/main" id="{04B5DE0D-5C40-9247-05A0-B8A4BD36F704}"/>
                </a:ext>
              </a:extLst>
            </p:cNvPr>
            <p:cNvSpPr/>
            <p:nvPr/>
          </p:nvSpPr>
          <p:spPr>
            <a:xfrm>
              <a:off x="4635583" y="612369"/>
              <a:ext cx="2122610" cy="1829699"/>
            </a:xfrm>
            <a:prstGeom prst="roundRect">
              <a:avLst/>
            </a:prstGeom>
            <a:solidFill>
              <a:srgbClr val="89CCFF">
                <a:alpha val="40000"/>
              </a:srgbClr>
            </a:solidFill>
            <a:ln w="38100">
              <a:solidFill>
                <a:srgbClr val="1F3261"/>
              </a:solidFill>
            </a:ln>
          </p:spPr>
          <p:style>
            <a:lnRef idx="1">
              <a:schemeClr val="accent1"/>
            </a:lnRef>
            <a:fillRef idx="3">
              <a:schemeClr val="accent1"/>
            </a:fillRef>
            <a:effectRef idx="2">
              <a:schemeClr val="accent1"/>
            </a:effectRef>
            <a:fontRef idx="minor">
              <a:schemeClr val="lt1"/>
            </a:fontRef>
          </p:style>
          <p:txBody>
            <a:bodyPr anchor="b"/>
            <a:lstStyle/>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r>
                <a:rPr lang="fr-BE" sz="2100" b="1">
                  <a:solidFill>
                    <a:srgbClr val="1F3261"/>
                  </a:solidFill>
                  <a:latin typeface="Arial" panose="020B0604020202020204" pitchFamily="34" charset="0"/>
                  <a:cs typeface="Arial" panose="020B0604020202020204" pitchFamily="34" charset="0"/>
                </a:rPr>
                <a:t>Alimentation </a:t>
              </a:r>
            </a:p>
            <a:p>
              <a:pPr algn="ctr" defTabSz="685593">
                <a:defRPr/>
              </a:pPr>
              <a:r>
                <a:rPr lang="fr-BE" sz="2100" b="1">
                  <a:solidFill>
                    <a:srgbClr val="1F3261"/>
                  </a:solidFill>
                  <a:latin typeface="Arial" panose="020B0604020202020204" pitchFamily="34" charset="0"/>
                  <a:cs typeface="Arial" panose="020B0604020202020204" pitchFamily="34" charset="0"/>
                </a:rPr>
                <a:t>durable</a:t>
              </a:r>
            </a:p>
          </p:txBody>
        </p:sp>
        <p:pic>
          <p:nvPicPr>
            <p:cNvPr id="15" name="Image 14">
              <a:extLst>
                <a:ext uri="{FF2B5EF4-FFF2-40B4-BE49-F238E27FC236}">
                  <a16:creationId xmlns:a16="http://schemas.microsoft.com/office/drawing/2014/main" id="{91DE22A3-A71B-972A-4ABE-E666F276D56C}"/>
                </a:ext>
              </a:extLst>
            </p:cNvPr>
            <p:cNvPicPr>
              <a:picLocks noChangeAspect="1"/>
            </p:cNvPicPr>
            <p:nvPr/>
          </p:nvPicPr>
          <p:blipFill>
            <a:blip r:embed="rId2"/>
            <a:stretch>
              <a:fillRect/>
            </a:stretch>
          </p:blipFill>
          <p:spPr>
            <a:xfrm>
              <a:off x="5193911" y="951142"/>
              <a:ext cx="1015678" cy="819845"/>
            </a:xfrm>
            <a:prstGeom prst="rect">
              <a:avLst/>
            </a:prstGeom>
          </p:spPr>
        </p:pic>
      </p:grpSp>
      <p:grpSp>
        <p:nvGrpSpPr>
          <p:cNvPr id="27" name="Groupe 26">
            <a:extLst>
              <a:ext uri="{FF2B5EF4-FFF2-40B4-BE49-F238E27FC236}">
                <a16:creationId xmlns:a16="http://schemas.microsoft.com/office/drawing/2014/main" id="{11A0A8CC-342D-7453-DF80-3E74E0166EBA}"/>
              </a:ext>
            </a:extLst>
          </p:cNvPr>
          <p:cNvGrpSpPr/>
          <p:nvPr/>
        </p:nvGrpSpPr>
        <p:grpSpPr>
          <a:xfrm>
            <a:off x="12465536" y="2914227"/>
            <a:ext cx="3672203" cy="2744193"/>
            <a:chOff x="7392218" y="642372"/>
            <a:chExt cx="2448454" cy="1829700"/>
          </a:xfrm>
        </p:grpSpPr>
        <p:sp>
          <p:nvSpPr>
            <p:cNvPr id="17" name="Rectangle : coins arrondis 16">
              <a:extLst>
                <a:ext uri="{FF2B5EF4-FFF2-40B4-BE49-F238E27FC236}">
                  <a16:creationId xmlns:a16="http://schemas.microsoft.com/office/drawing/2014/main" id="{BFF1D20F-B7F7-49E9-1CAB-1C8D5EF114BF}"/>
                </a:ext>
              </a:extLst>
            </p:cNvPr>
            <p:cNvSpPr/>
            <p:nvPr/>
          </p:nvSpPr>
          <p:spPr>
            <a:xfrm>
              <a:off x="7392218" y="642372"/>
              <a:ext cx="2448454" cy="1829700"/>
            </a:xfrm>
            <a:prstGeom prst="roundRect">
              <a:avLst/>
            </a:prstGeom>
            <a:solidFill>
              <a:srgbClr val="89CCFF">
                <a:alpha val="40000"/>
              </a:srgbClr>
            </a:solidFill>
            <a:ln w="38100">
              <a:solidFill>
                <a:srgbClr val="1F3261"/>
              </a:solidFill>
            </a:ln>
          </p:spPr>
          <p:style>
            <a:lnRef idx="1">
              <a:schemeClr val="accent1"/>
            </a:lnRef>
            <a:fillRef idx="3">
              <a:schemeClr val="accent1"/>
            </a:fillRef>
            <a:effectRef idx="2">
              <a:schemeClr val="accent1"/>
            </a:effectRef>
            <a:fontRef idx="minor">
              <a:schemeClr val="lt1"/>
            </a:fontRef>
          </p:style>
          <p:txBody>
            <a:bodyPr anchor="b"/>
            <a:lstStyle/>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r>
                <a:rPr lang="fr-BE" sz="2100" b="1">
                  <a:solidFill>
                    <a:srgbClr val="1F3261"/>
                  </a:solidFill>
                  <a:latin typeface="Arial" panose="020B0604020202020204" pitchFamily="34" charset="0"/>
                  <a:cs typeface="Arial" panose="020B0604020202020204" pitchFamily="34" charset="0"/>
                </a:rPr>
                <a:t>Rénovation/</a:t>
              </a:r>
            </a:p>
            <a:p>
              <a:pPr algn="ctr" defTabSz="685593">
                <a:defRPr/>
              </a:pPr>
              <a:r>
                <a:rPr lang="fr-BE" sz="2100" b="1">
                  <a:solidFill>
                    <a:srgbClr val="1F3261"/>
                  </a:solidFill>
                  <a:latin typeface="Arial" panose="020B0604020202020204" pitchFamily="34" charset="0"/>
                  <a:cs typeface="Arial" panose="020B0604020202020204" pitchFamily="34" charset="0"/>
                </a:rPr>
                <a:t>construction durable</a:t>
              </a:r>
            </a:p>
          </p:txBody>
        </p:sp>
        <p:pic>
          <p:nvPicPr>
            <p:cNvPr id="18" name="Image 17">
              <a:extLst>
                <a:ext uri="{FF2B5EF4-FFF2-40B4-BE49-F238E27FC236}">
                  <a16:creationId xmlns:a16="http://schemas.microsoft.com/office/drawing/2014/main" id="{7004C3AE-3ADE-ADD6-4F73-3F14E51A5CBC}"/>
                </a:ext>
              </a:extLst>
            </p:cNvPr>
            <p:cNvPicPr>
              <a:picLocks noChangeAspect="1"/>
            </p:cNvPicPr>
            <p:nvPr/>
          </p:nvPicPr>
          <p:blipFill>
            <a:blip r:embed="rId3"/>
            <a:stretch>
              <a:fillRect/>
            </a:stretch>
          </p:blipFill>
          <p:spPr>
            <a:xfrm>
              <a:off x="8111214" y="943608"/>
              <a:ext cx="1010462" cy="716570"/>
            </a:xfrm>
            <a:prstGeom prst="rect">
              <a:avLst/>
            </a:prstGeom>
          </p:spPr>
        </p:pic>
      </p:grpSp>
      <p:sp>
        <p:nvSpPr>
          <p:cNvPr id="26" name="Rectangle : coins arrondis 25">
            <a:extLst>
              <a:ext uri="{FF2B5EF4-FFF2-40B4-BE49-F238E27FC236}">
                <a16:creationId xmlns:a16="http://schemas.microsoft.com/office/drawing/2014/main" id="{B200D687-945E-971B-820E-B2BFB95A62C9}"/>
              </a:ext>
            </a:extLst>
          </p:cNvPr>
          <p:cNvSpPr/>
          <p:nvPr/>
        </p:nvSpPr>
        <p:spPr>
          <a:xfrm>
            <a:off x="4315427" y="2112953"/>
            <a:ext cx="12880311" cy="7227276"/>
          </a:xfrm>
          <a:prstGeom prst="roundRect">
            <a:avLst>
              <a:gd name="adj" fmla="val 17299"/>
            </a:avLst>
          </a:prstGeom>
          <a:noFill/>
          <a:ln w="57150">
            <a:solidFill>
              <a:srgbClr val="F1BA15"/>
            </a:solidFill>
          </a:ln>
        </p:spPr>
        <p:style>
          <a:lnRef idx="1">
            <a:schemeClr val="accent1"/>
          </a:lnRef>
          <a:fillRef idx="3">
            <a:schemeClr val="accent1"/>
          </a:fillRef>
          <a:effectRef idx="2">
            <a:schemeClr val="accent1"/>
          </a:effectRef>
          <a:fontRef idx="minor">
            <a:schemeClr val="lt1"/>
          </a:fontRef>
        </p:style>
        <p:txBody>
          <a:bodyPr anchor="ctr"/>
          <a:lstStyle/>
          <a:p>
            <a:pPr algn="ctr" defTabSz="685593">
              <a:defRPr/>
            </a:pPr>
            <a:endParaRPr lang="fr-BE" sz="2700">
              <a:solidFill>
                <a:srgbClr val="FFFFFF"/>
              </a:solidFill>
              <a:latin typeface="Gill Sans MT" panose="020B0502020104020203"/>
            </a:endParaRPr>
          </a:p>
        </p:txBody>
      </p:sp>
      <p:sp>
        <p:nvSpPr>
          <p:cNvPr id="31" name="Espace réservé du contenu 2">
            <a:extLst>
              <a:ext uri="{FF2B5EF4-FFF2-40B4-BE49-F238E27FC236}">
                <a16:creationId xmlns:a16="http://schemas.microsoft.com/office/drawing/2014/main" id="{5A7007CA-06B5-3C4B-76F5-E4D2C0D2D6B8}"/>
              </a:ext>
            </a:extLst>
          </p:cNvPr>
          <p:cNvSpPr txBox="1">
            <a:spLocks/>
          </p:cNvSpPr>
          <p:nvPr/>
        </p:nvSpPr>
        <p:spPr>
          <a:xfrm>
            <a:off x="4364956" y="4214181"/>
            <a:ext cx="2842868" cy="213559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1800"/>
              </a:spcBef>
              <a:buClr>
                <a:srgbClr val="002060"/>
              </a:buClr>
              <a:buNone/>
            </a:pPr>
            <a:r>
              <a:rPr lang="fr-BE" sz="2700" b="1">
                <a:solidFill>
                  <a:srgbClr val="002060"/>
                </a:solidFill>
                <a:latin typeface="Calibri" panose="020F0502020204030204" pitchFamily="34" charset="0"/>
                <a:ea typeface="Calibri" panose="020F0502020204030204" pitchFamily="34" charset="0"/>
                <a:cs typeface="Calibri" panose="020F0502020204030204" pitchFamily="34" charset="0"/>
              </a:rPr>
              <a:t>17 objectifs de développement durable</a:t>
            </a:r>
            <a:endParaRPr lang="nl-BE" sz="27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lgn="ctr" defTabSz="1371600">
              <a:spcBef>
                <a:spcPts val="1500"/>
              </a:spcBef>
              <a:buClr>
                <a:srgbClr val="DD1367"/>
              </a:buClr>
              <a:tabLst>
                <a:tab pos="666684" algn="l"/>
              </a:tabLst>
            </a:pPr>
            <a:endParaRPr lang="fr-BE" sz="2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lgn="ctr" defTabSz="1371600">
              <a:spcBef>
                <a:spcPts val="1500"/>
              </a:spcBef>
              <a:buClr>
                <a:srgbClr val="DD1367"/>
              </a:buClr>
              <a:tabLst>
                <a:tab pos="666684" algn="l"/>
              </a:tabLst>
            </a:pPr>
            <a:endParaRPr lang="nl-BE" sz="2400" cap="small">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lgn="ctr" defTabSz="1371600">
              <a:spcBef>
                <a:spcPts val="1500"/>
              </a:spcBef>
              <a:buClr>
                <a:srgbClr val="DD1367"/>
              </a:buClr>
              <a:tabLst>
                <a:tab pos="666684" algn="l"/>
              </a:tabLst>
            </a:pPr>
            <a:endParaRPr lang="fr-BE" sz="24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4" name="Groupe 23">
            <a:extLst>
              <a:ext uri="{FF2B5EF4-FFF2-40B4-BE49-F238E27FC236}">
                <a16:creationId xmlns:a16="http://schemas.microsoft.com/office/drawing/2014/main" id="{CFC1E616-6245-88EF-B7F3-54A16D800373}"/>
              </a:ext>
            </a:extLst>
          </p:cNvPr>
          <p:cNvGrpSpPr/>
          <p:nvPr/>
        </p:nvGrpSpPr>
        <p:grpSpPr>
          <a:xfrm>
            <a:off x="10124419" y="5513909"/>
            <a:ext cx="3889481" cy="2975841"/>
            <a:chOff x="4544353" y="3340232"/>
            <a:chExt cx="2593325" cy="1984152"/>
          </a:xfrm>
        </p:grpSpPr>
        <p:sp>
          <p:nvSpPr>
            <p:cNvPr id="19" name="Rectangle : coins arrondis 18">
              <a:extLst>
                <a:ext uri="{FF2B5EF4-FFF2-40B4-BE49-F238E27FC236}">
                  <a16:creationId xmlns:a16="http://schemas.microsoft.com/office/drawing/2014/main" id="{9D3452D9-A106-BEDB-C38F-08FBD12ABBA9}"/>
                </a:ext>
              </a:extLst>
            </p:cNvPr>
            <p:cNvSpPr/>
            <p:nvPr/>
          </p:nvSpPr>
          <p:spPr>
            <a:xfrm>
              <a:off x="4544353" y="3340232"/>
              <a:ext cx="2593325" cy="1984152"/>
            </a:xfrm>
            <a:prstGeom prst="roundRect">
              <a:avLst/>
            </a:prstGeom>
            <a:solidFill>
              <a:srgbClr val="89CCFF">
                <a:alpha val="50196"/>
              </a:srgbClr>
            </a:solidFill>
            <a:ln w="38100">
              <a:solidFill>
                <a:srgbClr val="1F3261"/>
              </a:solidFill>
            </a:ln>
          </p:spPr>
          <p:style>
            <a:lnRef idx="1">
              <a:schemeClr val="accent1"/>
            </a:lnRef>
            <a:fillRef idx="3">
              <a:schemeClr val="accent1"/>
            </a:fillRef>
            <a:effectRef idx="2">
              <a:schemeClr val="accent1"/>
            </a:effectRef>
            <a:fontRef idx="minor">
              <a:schemeClr val="lt1"/>
            </a:fontRef>
          </p:style>
          <p:txBody>
            <a:bodyPr anchor="t"/>
            <a:lstStyle/>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endParaRPr lang="fr-BE" sz="2100" b="1">
                <a:solidFill>
                  <a:srgbClr val="1F3261"/>
                </a:solidFill>
                <a:latin typeface="Arial" panose="020B0604020202020204" pitchFamily="34" charset="0"/>
                <a:cs typeface="Arial" panose="020B0604020202020204" pitchFamily="34" charset="0"/>
              </a:endParaRPr>
            </a:p>
            <a:p>
              <a:pPr algn="ctr" defTabSz="685593">
                <a:defRPr/>
              </a:pPr>
              <a:r>
                <a:rPr lang="fr-BE" sz="2100" b="1">
                  <a:solidFill>
                    <a:srgbClr val="1F3261"/>
                  </a:solidFill>
                  <a:latin typeface="Arial" panose="020B0604020202020204" pitchFamily="34" charset="0"/>
                  <a:cs typeface="Arial" panose="020B0604020202020204" pitchFamily="34" charset="0"/>
                </a:rPr>
                <a:t>Commande publique</a:t>
              </a:r>
            </a:p>
            <a:p>
              <a:pPr algn="ctr" defTabSz="685593">
                <a:defRPr/>
              </a:pPr>
              <a:r>
                <a:rPr lang="fr-BE" sz="2100" b="1">
                  <a:solidFill>
                    <a:srgbClr val="1F3261"/>
                  </a:solidFill>
                  <a:latin typeface="Arial" panose="020B0604020202020204" pitchFamily="34" charset="0"/>
                  <a:cs typeface="Arial" panose="020B0604020202020204" pitchFamily="34" charset="0"/>
                </a:rPr>
                <a:t> durable</a:t>
              </a:r>
            </a:p>
          </p:txBody>
        </p:sp>
        <p:pic>
          <p:nvPicPr>
            <p:cNvPr id="20" name="Image 19">
              <a:extLst>
                <a:ext uri="{FF2B5EF4-FFF2-40B4-BE49-F238E27FC236}">
                  <a16:creationId xmlns:a16="http://schemas.microsoft.com/office/drawing/2014/main" id="{D9211533-A0DB-9B23-E448-DA39D260294D}"/>
                </a:ext>
              </a:extLst>
            </p:cNvPr>
            <p:cNvPicPr>
              <a:picLocks noChangeAspect="1"/>
            </p:cNvPicPr>
            <p:nvPr/>
          </p:nvPicPr>
          <p:blipFill>
            <a:blip r:embed="rId4"/>
            <a:stretch>
              <a:fillRect/>
            </a:stretch>
          </p:blipFill>
          <p:spPr>
            <a:xfrm>
              <a:off x="5350401" y="3523474"/>
              <a:ext cx="912625" cy="706837"/>
            </a:xfrm>
            <a:prstGeom prst="rect">
              <a:avLst/>
            </a:prstGeom>
          </p:spPr>
        </p:pic>
      </p:grpSp>
      <p:pic>
        <p:nvPicPr>
          <p:cNvPr id="32" name="Image 31">
            <a:extLst>
              <a:ext uri="{FF2B5EF4-FFF2-40B4-BE49-F238E27FC236}">
                <a16:creationId xmlns:a16="http://schemas.microsoft.com/office/drawing/2014/main" id="{5C1F986E-72C6-1777-49FD-FF1ABF18062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37012" y="2242237"/>
            <a:ext cx="2002187" cy="2002187"/>
          </a:xfrm>
          <a:prstGeom prst="rect">
            <a:avLst/>
          </a:prstGeom>
        </p:spPr>
      </p:pic>
      <p:grpSp>
        <p:nvGrpSpPr>
          <p:cNvPr id="2" name="Groupe 1">
            <a:extLst>
              <a:ext uri="{FF2B5EF4-FFF2-40B4-BE49-F238E27FC236}">
                <a16:creationId xmlns:a16="http://schemas.microsoft.com/office/drawing/2014/main" id="{8AA1C250-E92C-6153-497E-B5EAAE209BFE}"/>
              </a:ext>
            </a:extLst>
          </p:cNvPr>
          <p:cNvGrpSpPr/>
          <p:nvPr/>
        </p:nvGrpSpPr>
        <p:grpSpPr>
          <a:xfrm>
            <a:off x="318849" y="1967163"/>
            <a:ext cx="3672165" cy="2319161"/>
            <a:chOff x="987498" y="1058643"/>
            <a:chExt cx="2867851" cy="2084071"/>
          </a:xfrm>
        </p:grpSpPr>
        <p:sp>
          <p:nvSpPr>
            <p:cNvPr id="3" name="Flèche : chevron 2">
              <a:extLst>
                <a:ext uri="{FF2B5EF4-FFF2-40B4-BE49-F238E27FC236}">
                  <a16:creationId xmlns:a16="http://schemas.microsoft.com/office/drawing/2014/main" id="{B1EB611C-FA23-785B-942C-3192FE065304}"/>
                </a:ext>
              </a:extLst>
            </p:cNvPr>
            <p:cNvSpPr/>
            <p:nvPr/>
          </p:nvSpPr>
          <p:spPr>
            <a:xfrm>
              <a:off x="2700821" y="1058643"/>
              <a:ext cx="1154528"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1F3261"/>
                </a:solidFill>
                <a:latin typeface="Calibri" panose="020F0502020204030204"/>
              </a:endParaRPr>
            </a:p>
          </p:txBody>
        </p:sp>
        <p:sp>
          <p:nvSpPr>
            <p:cNvPr id="4" name="ZoneTexte 3">
              <a:extLst>
                <a:ext uri="{FF2B5EF4-FFF2-40B4-BE49-F238E27FC236}">
                  <a16:creationId xmlns:a16="http://schemas.microsoft.com/office/drawing/2014/main" id="{7CB5D79A-A141-7ADE-F672-90AE3D055B75}"/>
                </a:ext>
              </a:extLst>
            </p:cNvPr>
            <p:cNvSpPr txBox="1"/>
            <p:nvPr/>
          </p:nvSpPr>
          <p:spPr>
            <a:xfrm>
              <a:off x="987498" y="1644148"/>
              <a:ext cx="2084070" cy="912707"/>
            </a:xfrm>
            <a:prstGeom prst="rect">
              <a:avLst/>
            </a:prstGeom>
            <a:noFill/>
          </p:spPr>
          <p:txBody>
            <a:bodyPr wrap="square" rtlCol="0">
              <a:spAutoFit/>
            </a:bodyPr>
            <a:lstStyle/>
            <a:p>
              <a:pPr algn="ctr" defTabSz="1371600"/>
              <a:r>
                <a:rPr lang="fr-BE" sz="3000" b="1">
                  <a:solidFill>
                    <a:srgbClr val="DD1367"/>
                  </a:solidFill>
                  <a:latin typeface="Arial" panose="020B0604020202020204" pitchFamily="34" charset="0"/>
                  <a:cs typeface="Arial" panose="020B0604020202020204" pitchFamily="34" charset="0"/>
                </a:rPr>
                <a:t>Stratégie / monitoring</a:t>
              </a:r>
            </a:p>
          </p:txBody>
        </p:sp>
      </p:grpSp>
      <p:grpSp>
        <p:nvGrpSpPr>
          <p:cNvPr id="6" name="Groupe 5">
            <a:extLst>
              <a:ext uri="{FF2B5EF4-FFF2-40B4-BE49-F238E27FC236}">
                <a16:creationId xmlns:a16="http://schemas.microsoft.com/office/drawing/2014/main" id="{08D762CB-75E5-5B80-2166-1A2CAB33E55C}"/>
              </a:ext>
            </a:extLst>
          </p:cNvPr>
          <p:cNvGrpSpPr/>
          <p:nvPr/>
        </p:nvGrpSpPr>
        <p:grpSpPr>
          <a:xfrm>
            <a:off x="143056" y="4567012"/>
            <a:ext cx="3847958" cy="2319161"/>
            <a:chOff x="987498" y="1076486"/>
            <a:chExt cx="3005139" cy="2084071"/>
          </a:xfrm>
        </p:grpSpPr>
        <p:sp>
          <p:nvSpPr>
            <p:cNvPr id="7" name="Flèche : chevron 6">
              <a:extLst>
                <a:ext uri="{FF2B5EF4-FFF2-40B4-BE49-F238E27FC236}">
                  <a16:creationId xmlns:a16="http://schemas.microsoft.com/office/drawing/2014/main" id="{ABB1D4F5-11C0-95C6-7468-E1B320E85AF2}"/>
                </a:ext>
              </a:extLst>
            </p:cNvPr>
            <p:cNvSpPr/>
            <p:nvPr/>
          </p:nvSpPr>
          <p:spPr>
            <a:xfrm>
              <a:off x="2838111" y="1076486"/>
              <a:ext cx="1154526"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1F3261"/>
                </a:solidFill>
                <a:latin typeface="Calibri" panose="020F0502020204030204"/>
              </a:endParaRPr>
            </a:p>
          </p:txBody>
        </p:sp>
        <p:sp>
          <p:nvSpPr>
            <p:cNvPr id="8" name="ZoneTexte 7">
              <a:extLst>
                <a:ext uri="{FF2B5EF4-FFF2-40B4-BE49-F238E27FC236}">
                  <a16:creationId xmlns:a16="http://schemas.microsoft.com/office/drawing/2014/main" id="{E29242E6-240F-E5F8-C6C4-F782C7CFE8AB}"/>
                </a:ext>
              </a:extLst>
            </p:cNvPr>
            <p:cNvSpPr txBox="1"/>
            <p:nvPr/>
          </p:nvSpPr>
          <p:spPr>
            <a:xfrm>
              <a:off x="987498" y="1653759"/>
              <a:ext cx="2084069" cy="954177"/>
            </a:xfrm>
            <a:prstGeom prst="rect">
              <a:avLst/>
            </a:prstGeom>
            <a:noFill/>
          </p:spPr>
          <p:txBody>
            <a:bodyPr wrap="square" lIns="137142" tIns="68571" rIns="137142" bIns="68571" rtlCol="0" anchor="t">
              <a:spAutoFit/>
            </a:bodyPr>
            <a:lstStyle/>
            <a:p>
              <a:pPr algn="ctr" defTabSz="1371600"/>
              <a:r>
                <a:rPr lang="fr-BE" sz="3000" b="1">
                  <a:solidFill>
                    <a:srgbClr val="DD1367"/>
                  </a:solidFill>
                  <a:latin typeface="Arial"/>
                  <a:cs typeface="Arial"/>
                </a:rPr>
                <a:t>Ensemblier / partenariats</a:t>
              </a:r>
              <a:endParaRPr lang="fr-BE" sz="3000" b="1">
                <a:solidFill>
                  <a:srgbClr val="DD1367"/>
                </a:solidFill>
                <a:latin typeface="Arial" panose="020B0604020202020204" pitchFamily="34" charset="0"/>
                <a:cs typeface="Arial" panose="020B0604020202020204" pitchFamily="34" charset="0"/>
              </a:endParaRPr>
            </a:p>
          </p:txBody>
        </p:sp>
      </p:grpSp>
      <p:grpSp>
        <p:nvGrpSpPr>
          <p:cNvPr id="9" name="Groupe 8">
            <a:extLst>
              <a:ext uri="{FF2B5EF4-FFF2-40B4-BE49-F238E27FC236}">
                <a16:creationId xmlns:a16="http://schemas.microsoft.com/office/drawing/2014/main" id="{3D59D414-8AD5-5A92-9B69-E5135385ACD2}"/>
              </a:ext>
            </a:extLst>
          </p:cNvPr>
          <p:cNvGrpSpPr/>
          <p:nvPr/>
        </p:nvGrpSpPr>
        <p:grpSpPr>
          <a:xfrm>
            <a:off x="26132" y="7160260"/>
            <a:ext cx="3964881" cy="2319161"/>
            <a:chOff x="844469" y="1058643"/>
            <a:chExt cx="3096452" cy="2084071"/>
          </a:xfrm>
        </p:grpSpPr>
        <p:sp>
          <p:nvSpPr>
            <p:cNvPr id="10" name="Flèche : chevron 9">
              <a:extLst>
                <a:ext uri="{FF2B5EF4-FFF2-40B4-BE49-F238E27FC236}">
                  <a16:creationId xmlns:a16="http://schemas.microsoft.com/office/drawing/2014/main" id="{466AA722-2A4D-F8A5-887D-061ECDF7098A}"/>
                </a:ext>
              </a:extLst>
            </p:cNvPr>
            <p:cNvSpPr/>
            <p:nvPr/>
          </p:nvSpPr>
          <p:spPr>
            <a:xfrm>
              <a:off x="2854496" y="1058643"/>
              <a:ext cx="1086425" cy="2084071"/>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1F3261"/>
                </a:solidFill>
                <a:latin typeface="Calibri" panose="020F0502020204030204"/>
              </a:endParaRPr>
            </a:p>
          </p:txBody>
        </p:sp>
        <p:sp>
          <p:nvSpPr>
            <p:cNvPr id="11" name="ZoneTexte 10">
              <a:extLst>
                <a:ext uri="{FF2B5EF4-FFF2-40B4-BE49-F238E27FC236}">
                  <a16:creationId xmlns:a16="http://schemas.microsoft.com/office/drawing/2014/main" id="{EB8B0651-1FAD-956C-2178-FCEBC206A8C1}"/>
                </a:ext>
              </a:extLst>
            </p:cNvPr>
            <p:cNvSpPr txBox="1"/>
            <p:nvPr/>
          </p:nvSpPr>
          <p:spPr>
            <a:xfrm>
              <a:off x="844469" y="1209608"/>
              <a:ext cx="2413583" cy="1369044"/>
            </a:xfrm>
            <a:prstGeom prst="rect">
              <a:avLst/>
            </a:prstGeom>
            <a:noFill/>
          </p:spPr>
          <p:txBody>
            <a:bodyPr wrap="square" lIns="137142" tIns="68571" rIns="137142" bIns="68571" rtlCol="0" anchor="t">
              <a:spAutoFit/>
            </a:bodyPr>
            <a:lstStyle/>
            <a:p>
              <a:pPr algn="ctr" defTabSz="1371600"/>
              <a:r>
                <a:rPr lang="fr-BE" sz="3000" b="1">
                  <a:solidFill>
                    <a:srgbClr val="DD1367"/>
                  </a:solidFill>
                  <a:latin typeface="Arial"/>
                  <a:cs typeface="Arial"/>
                </a:rPr>
                <a:t>Mise en capacité / leviers</a:t>
              </a:r>
              <a:endParaRPr lang="fr-BE" sz="3000" b="1">
                <a:solidFill>
                  <a:srgbClr val="DD136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904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8319CD5-DF50-0CD2-AE6F-071AD48AE14F}"/>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30</a:t>
            </a:fld>
            <a:endParaRPr lang="fr-FR">
              <a:solidFill>
                <a:srgbClr val="DD1367"/>
              </a:solidFill>
            </a:endParaRPr>
          </a:p>
        </p:txBody>
      </p:sp>
      <p:pic>
        <p:nvPicPr>
          <p:cNvPr id="8" name="Image 7">
            <a:extLst>
              <a:ext uri="{FF2B5EF4-FFF2-40B4-BE49-F238E27FC236}">
                <a16:creationId xmlns:a16="http://schemas.microsoft.com/office/drawing/2014/main" id="{79ADE2B5-9B4C-9B44-D35B-511F79D278EB}"/>
              </a:ext>
            </a:extLst>
          </p:cNvPr>
          <p:cNvPicPr>
            <a:picLocks noChangeAspect="1"/>
          </p:cNvPicPr>
          <p:nvPr/>
        </p:nvPicPr>
        <p:blipFill>
          <a:blip r:embed="rId2"/>
          <a:stretch>
            <a:fillRect/>
          </a:stretch>
        </p:blipFill>
        <p:spPr>
          <a:xfrm>
            <a:off x="2336845" y="542526"/>
            <a:ext cx="13614311" cy="9201948"/>
          </a:xfrm>
          <a:prstGeom prst="rect">
            <a:avLst/>
          </a:prstGeom>
        </p:spPr>
      </p:pic>
    </p:spTree>
    <p:extLst>
      <p:ext uri="{BB962C8B-B14F-4D97-AF65-F5344CB8AC3E}">
        <p14:creationId xmlns:p14="http://schemas.microsoft.com/office/powerpoint/2010/main" val="322523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EDE16CB-0D8E-7C14-4E4E-984664E2817B}"/>
              </a:ext>
            </a:extLst>
          </p:cNvPr>
          <p:cNvSpPr>
            <a:spLocks noGrp="1"/>
          </p:cNvSpPr>
          <p:nvPr>
            <p:ph type="sldNum" sz="quarter" idx="4"/>
          </p:nvPr>
        </p:nvSpPr>
        <p:spPr/>
        <p:txBody>
          <a:bodyPr/>
          <a:lstStyle/>
          <a:p>
            <a:pPr defTabSz="1371600"/>
            <a:fld id="{B310C148-1F61-5E4B-832C-FF724BEAA9FC}" type="slidenum">
              <a:rPr lang="fr-FR">
                <a:solidFill>
                  <a:srgbClr val="FFFFFF"/>
                </a:solidFill>
              </a:rPr>
              <a:pPr defTabSz="1371600"/>
              <a:t>31</a:t>
            </a:fld>
            <a:endParaRPr lang="fr-FR">
              <a:solidFill>
                <a:srgbClr val="FFFFFF"/>
              </a:solidFill>
            </a:endParaRPr>
          </a:p>
        </p:txBody>
      </p:sp>
      <p:pic>
        <p:nvPicPr>
          <p:cNvPr id="5" name="Image 4">
            <a:extLst>
              <a:ext uri="{FF2B5EF4-FFF2-40B4-BE49-F238E27FC236}">
                <a16:creationId xmlns:a16="http://schemas.microsoft.com/office/drawing/2014/main" id="{C227485D-5AED-CD7B-2DF9-8C22AD7F808E}"/>
              </a:ext>
            </a:extLst>
          </p:cNvPr>
          <p:cNvPicPr>
            <a:picLocks noChangeAspect="1"/>
          </p:cNvPicPr>
          <p:nvPr/>
        </p:nvPicPr>
        <p:blipFill>
          <a:blip r:embed="rId2"/>
          <a:stretch>
            <a:fillRect/>
          </a:stretch>
        </p:blipFill>
        <p:spPr>
          <a:xfrm>
            <a:off x="2382569" y="713991"/>
            <a:ext cx="13522862" cy="8859018"/>
          </a:xfrm>
          <a:prstGeom prst="rect">
            <a:avLst/>
          </a:prstGeom>
        </p:spPr>
      </p:pic>
    </p:spTree>
    <p:extLst>
      <p:ext uri="{BB962C8B-B14F-4D97-AF65-F5344CB8AC3E}">
        <p14:creationId xmlns:p14="http://schemas.microsoft.com/office/powerpoint/2010/main" val="168273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7DC9-BE68-41B2-7395-8526C89508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D5D626-8944-276F-C685-01014A021F42}"/>
              </a:ext>
            </a:extLst>
          </p:cNvPr>
          <p:cNvSpPr>
            <a:spLocks noGrp="1"/>
          </p:cNvSpPr>
          <p:nvPr>
            <p:ph type="title"/>
          </p:nvPr>
        </p:nvSpPr>
        <p:spPr>
          <a:xfrm>
            <a:off x="1108364" y="411961"/>
            <a:ext cx="15736241" cy="1462562"/>
          </a:xfrm>
        </p:spPr>
        <p:txBody>
          <a:bodyPr>
            <a:normAutofit/>
          </a:bodyPr>
          <a:lstStyle/>
          <a:p>
            <a:pPr algn="ctr"/>
            <a:r>
              <a:rPr lang="fr-BE" sz="4800" dirty="0"/>
              <a:t>Comment mesurer les progrès en matière d’éducation au développement durable?</a:t>
            </a:r>
            <a:endParaRPr lang="fr-FR" sz="4800" dirty="0"/>
          </a:p>
        </p:txBody>
      </p:sp>
      <p:sp>
        <p:nvSpPr>
          <p:cNvPr id="4" name="Espace réservé du contenu 3">
            <a:extLst>
              <a:ext uri="{FF2B5EF4-FFF2-40B4-BE49-F238E27FC236}">
                <a16:creationId xmlns:a16="http://schemas.microsoft.com/office/drawing/2014/main" id="{08B039CF-2BAD-CE27-B81B-6BCCEC29932C}"/>
              </a:ext>
            </a:extLst>
          </p:cNvPr>
          <p:cNvSpPr>
            <a:spLocks noGrp="1"/>
          </p:cNvSpPr>
          <p:nvPr>
            <p:ph idx="1"/>
          </p:nvPr>
        </p:nvSpPr>
        <p:spPr>
          <a:xfrm>
            <a:off x="1257300" y="2738438"/>
            <a:ext cx="15773400" cy="1462562"/>
          </a:xfrm>
        </p:spPr>
        <p:txBody>
          <a:bodyPr/>
          <a:lstStyle/>
          <a:p>
            <a:r>
              <a:rPr lang="fr-BE" dirty="0"/>
              <a:t>Question difficile</a:t>
            </a:r>
          </a:p>
        </p:txBody>
      </p:sp>
      <p:sp>
        <p:nvSpPr>
          <p:cNvPr id="8" name="ZoneTexte 7">
            <a:extLst>
              <a:ext uri="{FF2B5EF4-FFF2-40B4-BE49-F238E27FC236}">
                <a16:creationId xmlns:a16="http://schemas.microsoft.com/office/drawing/2014/main" id="{8C146A0A-481A-509B-08FF-DED86209AE63}"/>
              </a:ext>
            </a:extLst>
          </p:cNvPr>
          <p:cNvSpPr txBox="1"/>
          <p:nvPr/>
        </p:nvSpPr>
        <p:spPr>
          <a:xfrm>
            <a:off x="4573395" y="4787917"/>
            <a:ext cx="11105220" cy="1754326"/>
          </a:xfrm>
          <a:prstGeom prst="rect">
            <a:avLst/>
          </a:prstGeom>
          <a:noFill/>
        </p:spPr>
        <p:txBody>
          <a:bodyPr wrap="square">
            <a:spAutoFit/>
          </a:bodyPr>
          <a:lstStyle/>
          <a:p>
            <a:pPr defTabSz="1371600"/>
            <a:r>
              <a:rPr lang="fr-BE" sz="5400" b="1" dirty="0">
                <a:solidFill>
                  <a:srgbClr val="1F3261"/>
                </a:solidFill>
                <a:latin typeface="Calibri" panose="020F0502020204030204"/>
              </a:rPr>
              <a:t>2023: Etude sur les indicateurs de suivi de l’EDD </a:t>
            </a:r>
          </a:p>
        </p:txBody>
      </p:sp>
      <p:sp>
        <p:nvSpPr>
          <p:cNvPr id="9" name="Flèche : droite 8">
            <a:extLst>
              <a:ext uri="{FF2B5EF4-FFF2-40B4-BE49-F238E27FC236}">
                <a16:creationId xmlns:a16="http://schemas.microsoft.com/office/drawing/2014/main" id="{5312CD1F-0B21-ECB7-5052-B90486ABA46E}"/>
              </a:ext>
            </a:extLst>
          </p:cNvPr>
          <p:cNvSpPr/>
          <p:nvPr/>
        </p:nvSpPr>
        <p:spPr>
          <a:xfrm>
            <a:off x="2609385" y="4200999"/>
            <a:ext cx="1154151" cy="21384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1556859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706EAF-0CD9-448F-8D57-A880FFA5B62D}"/>
              </a:ext>
            </a:extLst>
          </p:cNvPr>
          <p:cNvSpPr>
            <a:spLocks noGrp="1"/>
          </p:cNvSpPr>
          <p:nvPr>
            <p:ph type="title"/>
          </p:nvPr>
        </p:nvSpPr>
        <p:spPr>
          <a:xfrm>
            <a:off x="1108364" y="411961"/>
            <a:ext cx="15736241" cy="1462562"/>
          </a:xfrm>
        </p:spPr>
        <p:txBody>
          <a:bodyPr vert="horz" lIns="137160" tIns="68580" rIns="137160" bIns="68580" rtlCol="0" anchor="ctr">
            <a:normAutofit/>
          </a:bodyPr>
          <a:lstStyle/>
          <a:p>
            <a:pPr algn="ctr"/>
            <a:r>
              <a:rPr lang="fr-BE" sz="4800" dirty="0"/>
              <a:t>Etude sur les indicateurs de suivi de l’EDD (2023) </a:t>
            </a:r>
            <a:endParaRPr lang="fr-FR" sz="4800" dirty="0"/>
          </a:p>
        </p:txBody>
      </p:sp>
      <p:sp>
        <p:nvSpPr>
          <p:cNvPr id="6" name="Espace réservé du contenu 2">
            <a:extLst>
              <a:ext uri="{FF2B5EF4-FFF2-40B4-BE49-F238E27FC236}">
                <a16:creationId xmlns:a16="http://schemas.microsoft.com/office/drawing/2014/main" id="{F2375614-4B00-0B7D-95FA-F45F664D2A4A}"/>
              </a:ext>
            </a:extLst>
          </p:cNvPr>
          <p:cNvSpPr>
            <a:spLocks noGrp="1"/>
          </p:cNvSpPr>
          <p:nvPr>
            <p:ph idx="1"/>
          </p:nvPr>
        </p:nvSpPr>
        <p:spPr>
          <a:xfrm>
            <a:off x="1108072" y="2053409"/>
            <a:ext cx="15736241" cy="2853780"/>
          </a:xfrm>
        </p:spPr>
        <p:txBody>
          <a:bodyPr>
            <a:normAutofit/>
          </a:bodyPr>
          <a:lstStyle/>
          <a:p>
            <a:r>
              <a:rPr lang="fr-BE" sz="3000" b="1" dirty="0"/>
              <a:t>Objet de l’étude </a:t>
            </a:r>
            <a:r>
              <a:rPr lang="fr-BE" sz="3000" dirty="0"/>
              <a:t>	</a:t>
            </a:r>
          </a:p>
          <a:p>
            <a:pPr lvl="1"/>
            <a:r>
              <a:rPr lang="fr-FR" sz="3000" dirty="0"/>
              <a:t>Réaliser une étude proposant des indicateurs relatifs à l’éducation pour un développement durable afin de compléter le tableau de bord de suivi des ODD en Wallonie </a:t>
            </a:r>
          </a:p>
          <a:p>
            <a:pPr lvl="1"/>
            <a:endParaRPr lang="fr-FR" sz="3000" dirty="0"/>
          </a:p>
          <a:p>
            <a:pPr marL="0" indent="0">
              <a:spcAft>
                <a:spcPts val="2000"/>
              </a:spcAft>
              <a:buNone/>
            </a:pPr>
            <a:endParaRPr lang="fr-BE" sz="3000" dirty="0">
              <a:latin typeface="Calibri" panose="020F0502020204030204" pitchFamily="34" charset="0"/>
              <a:ea typeface="Calibri" panose="020F0502020204030204" pitchFamily="34" charset="0"/>
              <a:cs typeface="Times New Roman" panose="02020603050405020304" pitchFamily="18" charset="0"/>
            </a:endParaRPr>
          </a:p>
          <a:p>
            <a:endParaRPr lang="fr-FR" sz="3000" dirty="0"/>
          </a:p>
        </p:txBody>
      </p:sp>
      <p:sp>
        <p:nvSpPr>
          <p:cNvPr id="7" name="Espace réservé du contenu 5">
            <a:extLst>
              <a:ext uri="{FF2B5EF4-FFF2-40B4-BE49-F238E27FC236}">
                <a16:creationId xmlns:a16="http://schemas.microsoft.com/office/drawing/2014/main" id="{6EBF0A87-9AD6-304D-48F1-91E09A52D4DE}"/>
              </a:ext>
            </a:extLst>
          </p:cNvPr>
          <p:cNvSpPr txBox="1">
            <a:spLocks/>
          </p:cNvSpPr>
          <p:nvPr/>
        </p:nvSpPr>
        <p:spPr>
          <a:xfrm>
            <a:off x="1060838" y="4112943"/>
            <a:ext cx="16119092" cy="299595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defTabSz="685800"/>
            <a:r>
              <a:rPr lang="fr-FR" sz="3000" b="1" dirty="0">
                <a:solidFill>
                  <a:srgbClr val="000000"/>
                </a:solidFill>
              </a:rPr>
              <a:t>Périmètre de l’étude</a:t>
            </a:r>
          </a:p>
          <a:p>
            <a:pPr marL="1114425" lvl="1" indent="-428625" defTabSz="685800"/>
            <a:r>
              <a:rPr lang="fr-FR" sz="3000" dirty="0">
                <a:solidFill>
                  <a:srgbClr val="000000"/>
                </a:solidFill>
              </a:rPr>
              <a:t>Vision holistique et non thématique du DD </a:t>
            </a:r>
          </a:p>
          <a:p>
            <a:pPr marL="1114425" lvl="1" indent="-428625" defTabSz="685800"/>
            <a:r>
              <a:rPr lang="fr-FR" sz="3000" dirty="0">
                <a:solidFill>
                  <a:srgbClr val="000000"/>
                </a:solidFill>
              </a:rPr>
              <a:t>Enseignement obligatoire et supérieur</a:t>
            </a:r>
          </a:p>
          <a:p>
            <a:pPr marL="1114425" lvl="1" indent="-428625" defTabSz="685800"/>
            <a:r>
              <a:rPr lang="fr-FR" sz="3000" dirty="0">
                <a:solidFill>
                  <a:srgbClr val="000000"/>
                </a:solidFill>
              </a:rPr>
              <a:t>Intégration du DD dans les cours, les formations des enseignants et pratiques de l’école, les connaissances des élèves et des étudiants</a:t>
            </a:r>
          </a:p>
          <a:p>
            <a:pPr marL="914378" lvl="1" indent="0" defTabSz="685800">
              <a:buNone/>
            </a:pPr>
            <a:r>
              <a:rPr lang="fr-FR" sz="3000" dirty="0">
                <a:solidFill>
                  <a:srgbClr val="000000"/>
                </a:solidFill>
              </a:rPr>
              <a:t>  </a:t>
            </a:r>
          </a:p>
          <a:p>
            <a:pPr marL="0" indent="0" defTabSz="685800">
              <a:buNone/>
            </a:pPr>
            <a:endParaRPr lang="fr-FR" sz="3000" dirty="0">
              <a:solidFill>
                <a:srgbClr val="000000"/>
              </a:solidFill>
            </a:endParaRPr>
          </a:p>
        </p:txBody>
      </p:sp>
      <p:sp>
        <p:nvSpPr>
          <p:cNvPr id="3" name="ZoneTexte 2">
            <a:extLst>
              <a:ext uri="{FF2B5EF4-FFF2-40B4-BE49-F238E27FC236}">
                <a16:creationId xmlns:a16="http://schemas.microsoft.com/office/drawing/2014/main" id="{90061D26-A4F7-17D9-1413-FF667E88F9C3}"/>
              </a:ext>
            </a:extLst>
          </p:cNvPr>
          <p:cNvSpPr txBox="1"/>
          <p:nvPr/>
        </p:nvSpPr>
        <p:spPr>
          <a:xfrm>
            <a:off x="1108071" y="7010180"/>
            <a:ext cx="16247268" cy="2400657"/>
          </a:xfrm>
          <a:prstGeom prst="rect">
            <a:avLst/>
          </a:prstGeom>
          <a:noFill/>
        </p:spPr>
        <p:txBody>
          <a:bodyPr wrap="none" rtlCol="0">
            <a:spAutoFit/>
          </a:bodyPr>
          <a:lstStyle/>
          <a:p>
            <a:pPr marL="514350" indent="-514350" defTabSz="685800">
              <a:spcBef>
                <a:spcPct val="20000"/>
              </a:spcBef>
              <a:buFont typeface="Arial"/>
              <a:buChar char="•"/>
            </a:pPr>
            <a:r>
              <a:rPr lang="fr-FR" sz="3000" b="1" dirty="0">
                <a:solidFill>
                  <a:srgbClr val="000000"/>
                </a:solidFill>
                <a:latin typeface="Arial"/>
                <a:cs typeface="Arial"/>
              </a:rPr>
              <a:t>Trois étapes via une démarche participative </a:t>
            </a:r>
          </a:p>
          <a:p>
            <a:pPr marL="685800" lvl="1" defTabSz="1371600"/>
            <a:r>
              <a:rPr lang="fr-FR" sz="3000" dirty="0">
                <a:solidFill>
                  <a:srgbClr val="000000"/>
                </a:solidFill>
                <a:latin typeface="Calibri" panose="020F0502020204030204"/>
              </a:rPr>
              <a:t>Étape 1 : compréhension des enjeux et pré-sélection des indicateurs </a:t>
            </a:r>
          </a:p>
          <a:p>
            <a:pPr marL="685800" lvl="1" defTabSz="1371600"/>
            <a:r>
              <a:rPr lang="fr-FR" sz="3000" dirty="0">
                <a:solidFill>
                  <a:srgbClr val="000000"/>
                </a:solidFill>
                <a:latin typeface="Calibri" panose="020F0502020204030204"/>
              </a:rPr>
              <a:t>Etape 2 : sélection des indicateurs, collecte des données et méthodologie de calcul des indicateurs </a:t>
            </a:r>
          </a:p>
          <a:p>
            <a:pPr marL="685800" lvl="1" defTabSz="1371600"/>
            <a:r>
              <a:rPr lang="fr-FR" sz="3000" dirty="0">
                <a:solidFill>
                  <a:srgbClr val="000000"/>
                </a:solidFill>
                <a:latin typeface="Calibri" panose="020F0502020204030204"/>
              </a:rPr>
              <a:t>Etape 3 : résultats et perspectives</a:t>
            </a:r>
          </a:p>
          <a:p>
            <a:pPr defTabSz="1371600"/>
            <a:endParaRPr lang="fr-BE" sz="3000" dirty="0">
              <a:solidFill>
                <a:srgbClr val="000000"/>
              </a:solidFill>
              <a:latin typeface="Calibri" panose="020F0502020204030204"/>
            </a:endParaRPr>
          </a:p>
        </p:txBody>
      </p:sp>
    </p:spTree>
    <p:extLst>
      <p:ext uri="{BB962C8B-B14F-4D97-AF65-F5344CB8AC3E}">
        <p14:creationId xmlns:p14="http://schemas.microsoft.com/office/powerpoint/2010/main" val="35386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AF2E0-F788-DA59-98C5-DBA4E4424419}"/>
              </a:ext>
            </a:extLst>
          </p:cNvPr>
          <p:cNvSpPr>
            <a:spLocks noGrp="1"/>
          </p:cNvSpPr>
          <p:nvPr>
            <p:ph type="title"/>
          </p:nvPr>
        </p:nvSpPr>
        <p:spPr>
          <a:xfrm>
            <a:off x="1003301" y="547688"/>
            <a:ext cx="16446500" cy="1988345"/>
          </a:xfrm>
        </p:spPr>
        <p:txBody>
          <a:bodyPr/>
          <a:lstStyle/>
          <a:p>
            <a:r>
              <a:rPr lang="fr-BE" sz="4200"/>
              <a:t>Priorisation des perspectives de développement d’indicateurs </a:t>
            </a:r>
            <a:endParaRPr lang="fr-FR" sz="4200"/>
          </a:p>
        </p:txBody>
      </p:sp>
      <p:pic>
        <p:nvPicPr>
          <p:cNvPr id="5" name="Espace réservé du contenu 4">
            <a:extLst>
              <a:ext uri="{FF2B5EF4-FFF2-40B4-BE49-F238E27FC236}">
                <a16:creationId xmlns:a16="http://schemas.microsoft.com/office/drawing/2014/main" id="{BA521100-1AA2-B4E7-2C3C-EF604BB04D75}"/>
              </a:ext>
            </a:extLst>
          </p:cNvPr>
          <p:cNvPicPr>
            <a:picLocks noGrp="1" noChangeAspect="1"/>
          </p:cNvPicPr>
          <p:nvPr>
            <p:ph idx="1"/>
          </p:nvPr>
        </p:nvPicPr>
        <p:blipFill>
          <a:blip r:embed="rId2"/>
          <a:stretch>
            <a:fillRect/>
          </a:stretch>
        </p:blipFill>
        <p:spPr>
          <a:xfrm>
            <a:off x="1108076" y="2634167"/>
            <a:ext cx="15735300" cy="5987045"/>
          </a:xfrm>
        </p:spPr>
      </p:pic>
    </p:spTree>
    <p:extLst>
      <p:ext uri="{BB962C8B-B14F-4D97-AF65-F5344CB8AC3E}">
        <p14:creationId xmlns:p14="http://schemas.microsoft.com/office/powerpoint/2010/main" val="1150065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42E38-4716-F8A2-1042-44541959D9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FFF125-23C3-5827-0A64-48C8BC95D507}"/>
              </a:ext>
            </a:extLst>
          </p:cNvPr>
          <p:cNvSpPr>
            <a:spLocks noGrp="1"/>
          </p:cNvSpPr>
          <p:nvPr>
            <p:ph type="title"/>
          </p:nvPr>
        </p:nvSpPr>
        <p:spPr>
          <a:xfrm>
            <a:off x="1236600" y="340236"/>
            <a:ext cx="15773400" cy="1754326"/>
          </a:xfrm>
        </p:spPr>
        <p:txBody>
          <a:bodyPr/>
          <a:lstStyle/>
          <a:p>
            <a:r>
              <a:rPr lang="fr-BE" sz="6000" dirty="0"/>
              <a:t>En conclusion</a:t>
            </a:r>
            <a:br>
              <a:rPr lang="fr-BE" sz="6000" dirty="0"/>
            </a:br>
            <a:endParaRPr lang="fr-BE" sz="6000" dirty="0"/>
          </a:p>
        </p:txBody>
      </p:sp>
      <p:sp>
        <p:nvSpPr>
          <p:cNvPr id="4" name="Espace réservé du numéro de diapositive 3">
            <a:extLst>
              <a:ext uri="{FF2B5EF4-FFF2-40B4-BE49-F238E27FC236}">
                <a16:creationId xmlns:a16="http://schemas.microsoft.com/office/drawing/2014/main" id="{D43914B7-1587-BFDE-B6EB-2ECB79E4B123}"/>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35</a:t>
            </a:fld>
            <a:endParaRPr lang="fr-FR">
              <a:solidFill>
                <a:srgbClr val="DD1367"/>
              </a:solidFill>
            </a:endParaRPr>
          </a:p>
        </p:txBody>
      </p:sp>
      <p:sp>
        <p:nvSpPr>
          <p:cNvPr id="3" name="Titre 1">
            <a:extLst>
              <a:ext uri="{FF2B5EF4-FFF2-40B4-BE49-F238E27FC236}">
                <a16:creationId xmlns:a16="http://schemas.microsoft.com/office/drawing/2014/main" id="{03C72CBA-3266-B816-34E4-56BCCF9DF1A8}"/>
              </a:ext>
            </a:extLst>
          </p:cNvPr>
          <p:cNvSpPr txBox="1">
            <a:spLocks/>
          </p:cNvSpPr>
          <p:nvPr/>
        </p:nvSpPr>
        <p:spPr>
          <a:xfrm>
            <a:off x="1236600" y="1910300"/>
            <a:ext cx="15773400" cy="7368171"/>
          </a:xfrm>
          <a:prstGeom prst="rect">
            <a:avLst/>
          </a:prstGeom>
        </p:spPr>
        <p:txBody>
          <a:bodyPr vert="horz" lIns="0" tIns="68580" rIns="0" bIns="68580" rtlCol="0" anchor="t" anchorCtr="0">
            <a:spAutoFit/>
          </a:bodyPr>
          <a:lstStyle>
            <a:lvl1pPr algn="l" defTabSz="914400" rtl="0" eaLnBrk="1" latinLnBrk="0" hangingPunct="1">
              <a:lnSpc>
                <a:spcPct val="90000"/>
              </a:lnSpc>
              <a:spcBef>
                <a:spcPct val="0"/>
              </a:spcBef>
              <a:buNone/>
              <a:defRPr sz="5400" b="1" kern="1200">
                <a:solidFill>
                  <a:schemeClr val="bg2"/>
                </a:solidFill>
                <a:latin typeface="Arial" panose="020B0604020202020204" pitchFamily="34" charset="0"/>
                <a:ea typeface="+mj-ea"/>
                <a:cs typeface="Arial" panose="020B0604020202020204" pitchFamily="34" charset="0"/>
              </a:defRPr>
            </a:lvl1pPr>
          </a:lstStyle>
          <a:p>
            <a:pPr marL="685800" indent="-685800" defTabSz="1371600">
              <a:buFont typeface="Wingdings" panose="05000000000000000000" pitchFamily="2" charset="2"/>
              <a:buChar char="ü"/>
            </a:pPr>
            <a:r>
              <a:rPr lang="fr-BE" sz="3600" dirty="0">
                <a:solidFill>
                  <a:srgbClr val="FFFFFF"/>
                </a:solidFill>
              </a:rPr>
              <a:t>L’enjeu de l’adaptation des formations aux préoccupations de DD est au cœur de l’Agenda 2030</a:t>
            </a:r>
          </a:p>
          <a:p>
            <a:pPr marL="685800" indent="-685800" defTabSz="1371600">
              <a:buFont typeface="Wingdings" panose="05000000000000000000" pitchFamily="2" charset="2"/>
              <a:buChar char="ü"/>
            </a:pPr>
            <a:endParaRPr lang="fr-BE" sz="3600" dirty="0">
              <a:solidFill>
                <a:srgbClr val="FFFFFF"/>
              </a:solidFill>
            </a:endParaRPr>
          </a:p>
          <a:p>
            <a:pPr marL="685800" indent="-685800" defTabSz="1371600">
              <a:buFont typeface="Wingdings" panose="05000000000000000000" pitchFamily="2" charset="2"/>
              <a:buChar char="ü"/>
            </a:pPr>
            <a:r>
              <a:rPr lang="fr-BE" sz="3600" dirty="0">
                <a:solidFill>
                  <a:srgbClr val="FFFFFF"/>
                </a:solidFill>
              </a:rPr>
              <a:t>Former au Développement durable -&gt; changement de paradigme</a:t>
            </a:r>
          </a:p>
          <a:p>
            <a:pPr defTabSz="1371600"/>
            <a:endParaRPr lang="fr-BE" sz="3600" dirty="0">
              <a:solidFill>
                <a:srgbClr val="FFFFFF"/>
              </a:solidFill>
            </a:endParaRPr>
          </a:p>
          <a:p>
            <a:pPr marL="685800" indent="-685800" defTabSz="1371600">
              <a:buFont typeface="Wingdings" panose="05000000000000000000" pitchFamily="2" charset="2"/>
              <a:buChar char="ü"/>
            </a:pPr>
            <a:r>
              <a:rPr lang="fr-BE" sz="3600" dirty="0">
                <a:solidFill>
                  <a:srgbClr val="FFFFFF"/>
                </a:solidFill>
              </a:rPr>
              <a:t>Des actions ont été menées en Wallonie dans le cadre de la 3</a:t>
            </a:r>
            <a:r>
              <a:rPr lang="fr-BE" sz="3600" baseline="30000" dirty="0">
                <a:solidFill>
                  <a:srgbClr val="FFFFFF"/>
                </a:solidFill>
              </a:rPr>
              <a:t>ème</a:t>
            </a:r>
            <a:r>
              <a:rPr lang="fr-BE" sz="3600" dirty="0">
                <a:solidFill>
                  <a:srgbClr val="FFFFFF"/>
                </a:solidFill>
              </a:rPr>
              <a:t> Stratégie wallonne de DD</a:t>
            </a:r>
          </a:p>
          <a:p>
            <a:pPr marL="685800" indent="-685800" defTabSz="1371600">
              <a:buFont typeface="Wingdings" panose="05000000000000000000" pitchFamily="2" charset="2"/>
              <a:buChar char="ü"/>
            </a:pPr>
            <a:endParaRPr lang="fr-BE" sz="3600" dirty="0">
              <a:solidFill>
                <a:srgbClr val="FFFFFF"/>
              </a:solidFill>
            </a:endParaRPr>
          </a:p>
          <a:p>
            <a:pPr marL="685800" indent="-685800" defTabSz="1371600">
              <a:buFont typeface="Wingdings" panose="05000000000000000000" pitchFamily="2" charset="2"/>
              <a:buChar char="ü"/>
            </a:pPr>
            <a:r>
              <a:rPr lang="fr-BE" sz="3600" dirty="0">
                <a:solidFill>
                  <a:srgbClr val="FFFFFF"/>
                </a:solidFill>
              </a:rPr>
              <a:t>Besoin de poursuivre les travaux et de mesurer les progrès et impacts</a:t>
            </a:r>
          </a:p>
          <a:p>
            <a:pPr defTabSz="1371600"/>
            <a:br>
              <a:rPr lang="fr-BE" sz="8100" dirty="0">
                <a:solidFill>
                  <a:srgbClr val="FFFFFF"/>
                </a:solidFill>
              </a:rPr>
            </a:br>
            <a:endParaRPr lang="fr-BE" sz="8100" dirty="0">
              <a:solidFill>
                <a:srgbClr val="FFFFFF"/>
              </a:solidFill>
            </a:endParaRPr>
          </a:p>
        </p:txBody>
      </p:sp>
    </p:spTree>
    <p:extLst>
      <p:ext uri="{BB962C8B-B14F-4D97-AF65-F5344CB8AC3E}">
        <p14:creationId xmlns:p14="http://schemas.microsoft.com/office/powerpoint/2010/main" val="97074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E76B6B-4A03-92A5-32B6-C85935F9E2E9}"/>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36</a:t>
            </a:fld>
            <a:endParaRPr lang="fr-FR">
              <a:solidFill>
                <a:srgbClr val="DD1367"/>
              </a:solidFill>
            </a:endParaRPr>
          </a:p>
        </p:txBody>
      </p:sp>
    </p:spTree>
    <p:extLst>
      <p:ext uri="{BB962C8B-B14F-4D97-AF65-F5344CB8AC3E}">
        <p14:creationId xmlns:p14="http://schemas.microsoft.com/office/powerpoint/2010/main" val="379228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0218E66-7B5C-8881-1149-3ACC9C49AC9D}"/>
              </a:ext>
            </a:extLst>
          </p:cNvPr>
          <p:cNvSpPr>
            <a:spLocks noGrp="1"/>
          </p:cNvSpPr>
          <p:nvPr>
            <p:ph sz="half" idx="1"/>
          </p:nvPr>
        </p:nvSpPr>
        <p:spPr>
          <a:xfrm>
            <a:off x="1496474" y="2735480"/>
            <a:ext cx="16434687" cy="757130"/>
          </a:xfrm>
        </p:spPr>
        <p:txBody>
          <a:bodyPr/>
          <a:lstStyle/>
          <a:p>
            <a:r>
              <a:rPr lang="fr-BE" sz="4800" dirty="0"/>
              <a:t>1. Cadre mondial des Objectifs de développement durable</a:t>
            </a:r>
          </a:p>
        </p:txBody>
      </p:sp>
      <p:sp>
        <p:nvSpPr>
          <p:cNvPr id="3" name="Espace réservé du numéro de diapositive 2">
            <a:extLst>
              <a:ext uri="{FF2B5EF4-FFF2-40B4-BE49-F238E27FC236}">
                <a16:creationId xmlns:a16="http://schemas.microsoft.com/office/drawing/2014/main" id="{D8710810-D3C0-EAD6-FEE8-DF43D2EBF9A3}"/>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4</a:t>
            </a:fld>
            <a:endParaRPr lang="fr-FR">
              <a:solidFill>
                <a:srgbClr val="DD1367"/>
              </a:solidFill>
            </a:endParaRPr>
          </a:p>
        </p:txBody>
      </p:sp>
      <p:sp>
        <p:nvSpPr>
          <p:cNvPr id="5" name="Espace réservé du contenu 4">
            <a:extLst>
              <a:ext uri="{FF2B5EF4-FFF2-40B4-BE49-F238E27FC236}">
                <a16:creationId xmlns:a16="http://schemas.microsoft.com/office/drawing/2014/main" id="{52FA0F99-2EEE-4799-A578-E62A5E00A1F9}"/>
              </a:ext>
            </a:extLst>
          </p:cNvPr>
          <p:cNvSpPr>
            <a:spLocks noGrp="1"/>
          </p:cNvSpPr>
          <p:nvPr>
            <p:ph sz="half" idx="14"/>
          </p:nvPr>
        </p:nvSpPr>
        <p:spPr>
          <a:xfrm>
            <a:off x="1496474" y="4067484"/>
            <a:ext cx="11065374" cy="757130"/>
          </a:xfrm>
        </p:spPr>
        <p:txBody>
          <a:bodyPr/>
          <a:lstStyle/>
          <a:p>
            <a:r>
              <a:rPr lang="fr-BE" sz="4800" dirty="0"/>
              <a:t>2. Quel changement de paradigme?</a:t>
            </a:r>
          </a:p>
        </p:txBody>
      </p:sp>
      <p:sp>
        <p:nvSpPr>
          <p:cNvPr id="7" name="Espace réservé du contenu 6">
            <a:extLst>
              <a:ext uri="{FF2B5EF4-FFF2-40B4-BE49-F238E27FC236}">
                <a16:creationId xmlns:a16="http://schemas.microsoft.com/office/drawing/2014/main" id="{F24DB439-5569-12E1-F0A1-4ADBC4DBFCAE}"/>
              </a:ext>
            </a:extLst>
          </p:cNvPr>
          <p:cNvSpPr>
            <a:spLocks noGrp="1"/>
          </p:cNvSpPr>
          <p:nvPr>
            <p:ph sz="half" idx="16"/>
          </p:nvPr>
        </p:nvSpPr>
        <p:spPr>
          <a:xfrm>
            <a:off x="1496474" y="5374142"/>
            <a:ext cx="8071272" cy="757130"/>
          </a:xfrm>
        </p:spPr>
        <p:txBody>
          <a:bodyPr/>
          <a:lstStyle/>
          <a:p>
            <a:r>
              <a:rPr lang="fr-BE" sz="4800" dirty="0"/>
              <a:t>3. Que fait la Wallonie?</a:t>
            </a:r>
          </a:p>
        </p:txBody>
      </p:sp>
      <p:sp>
        <p:nvSpPr>
          <p:cNvPr id="9" name="Espace réservé du contenu 6">
            <a:extLst>
              <a:ext uri="{FF2B5EF4-FFF2-40B4-BE49-F238E27FC236}">
                <a16:creationId xmlns:a16="http://schemas.microsoft.com/office/drawing/2014/main" id="{8FBC6839-2E6F-CE22-93D2-8CF55BDF717E}"/>
              </a:ext>
            </a:extLst>
          </p:cNvPr>
          <p:cNvSpPr txBox="1">
            <a:spLocks/>
          </p:cNvSpPr>
          <p:nvPr/>
        </p:nvSpPr>
        <p:spPr>
          <a:xfrm>
            <a:off x="1496474" y="6680799"/>
            <a:ext cx="9007974" cy="803297"/>
          </a:xfrm>
          <a:prstGeom prst="rect">
            <a:avLst/>
          </a:prstGeom>
        </p:spPr>
        <p:txBody>
          <a:bodyPr vert="horz" wrap="square" lIns="137160" tIns="68580" rIns="137160" bIns="68580" rtlCol="0">
            <a:sp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2800" kern="1200">
                <a:solidFill>
                  <a:schemeClr val="bg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buClr>
                <a:srgbClr val="DD1367"/>
              </a:buClr>
            </a:pPr>
            <a:r>
              <a:rPr lang="fr-BE" sz="4800" dirty="0">
                <a:solidFill>
                  <a:srgbClr val="FFFFFF"/>
                </a:solidFill>
              </a:rPr>
              <a:t>4. Où en est la Wallonie?</a:t>
            </a:r>
          </a:p>
        </p:txBody>
      </p:sp>
    </p:spTree>
    <p:extLst>
      <p:ext uri="{BB962C8B-B14F-4D97-AF65-F5344CB8AC3E}">
        <p14:creationId xmlns:p14="http://schemas.microsoft.com/office/powerpoint/2010/main" val="469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B080-CA8F-087F-A33A-E0F1359867C3}"/>
            </a:ext>
          </a:extLst>
        </p:cNvPr>
        <p:cNvGrpSpPr/>
        <p:nvPr/>
      </p:nvGrpSpPr>
      <p:grpSpPr>
        <a:xfrm>
          <a:off x="0" y="0"/>
          <a:ext cx="0" cy="0"/>
          <a:chOff x="0" y="0"/>
          <a:chExt cx="0" cy="0"/>
        </a:xfrm>
      </p:grpSpPr>
      <p:pic>
        <p:nvPicPr>
          <p:cNvPr id="6" name="Image 5" descr="Une image contenant cercle, capture d’écran, Symétrie, art&#10;&#10;Description générée automatiquement">
            <a:extLst>
              <a:ext uri="{FF2B5EF4-FFF2-40B4-BE49-F238E27FC236}">
                <a16:creationId xmlns:a16="http://schemas.microsoft.com/office/drawing/2014/main" id="{AFB9804E-7FB1-002F-51A2-741E53C64EFB}"/>
              </a:ext>
            </a:extLst>
          </p:cNvPr>
          <p:cNvPicPr>
            <a:picLocks noChangeAspect="1"/>
          </p:cNvPicPr>
          <p:nvPr/>
        </p:nvPicPr>
        <p:blipFill>
          <a:blip r:embed="rId2"/>
          <a:stretch>
            <a:fillRect/>
          </a:stretch>
        </p:blipFill>
        <p:spPr>
          <a:xfrm>
            <a:off x="10756074" y="-520211"/>
            <a:ext cx="8100000" cy="8145936"/>
          </a:xfrm>
          <a:prstGeom prst="rect">
            <a:avLst/>
          </a:prstGeom>
        </p:spPr>
      </p:pic>
      <p:sp>
        <p:nvSpPr>
          <p:cNvPr id="2" name="Titre 1">
            <a:extLst>
              <a:ext uri="{FF2B5EF4-FFF2-40B4-BE49-F238E27FC236}">
                <a16:creationId xmlns:a16="http://schemas.microsoft.com/office/drawing/2014/main" id="{701E885A-9399-45A6-9C93-17256CA314F8}"/>
              </a:ext>
            </a:extLst>
          </p:cNvPr>
          <p:cNvSpPr>
            <a:spLocks noGrp="1"/>
          </p:cNvSpPr>
          <p:nvPr>
            <p:ph type="title"/>
          </p:nvPr>
        </p:nvSpPr>
        <p:spPr>
          <a:xfrm>
            <a:off x="890588" y="3130241"/>
            <a:ext cx="15773400" cy="2382191"/>
          </a:xfrm>
        </p:spPr>
        <p:txBody>
          <a:bodyPr/>
          <a:lstStyle/>
          <a:p>
            <a:r>
              <a:rPr lang="fr-FR" dirty="0"/>
              <a:t>1. Cadre mondial des Objectifs de développement durable</a:t>
            </a:r>
          </a:p>
        </p:txBody>
      </p:sp>
      <p:sp>
        <p:nvSpPr>
          <p:cNvPr id="5" name="Espace réservé du numéro de diapositive 4">
            <a:extLst>
              <a:ext uri="{FF2B5EF4-FFF2-40B4-BE49-F238E27FC236}">
                <a16:creationId xmlns:a16="http://schemas.microsoft.com/office/drawing/2014/main" id="{EF59840B-D221-B94D-3733-DD2CB2899265}"/>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5</a:t>
            </a:fld>
            <a:endParaRPr lang="fr-FR">
              <a:solidFill>
                <a:srgbClr val="DD1367"/>
              </a:solidFill>
            </a:endParaRPr>
          </a:p>
        </p:txBody>
      </p:sp>
    </p:spTree>
    <p:extLst>
      <p:ext uri="{BB962C8B-B14F-4D97-AF65-F5344CB8AC3E}">
        <p14:creationId xmlns:p14="http://schemas.microsoft.com/office/powerpoint/2010/main" val="613375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9B7F7-8908-084F-DD53-7BFA5C9EBA84}"/>
            </a:ext>
          </a:extLst>
        </p:cNvPr>
        <p:cNvGrpSpPr/>
        <p:nvPr/>
      </p:nvGrpSpPr>
      <p:grpSpPr>
        <a:xfrm>
          <a:off x="0" y="0"/>
          <a:ext cx="0" cy="0"/>
          <a:chOff x="0" y="0"/>
          <a:chExt cx="0" cy="0"/>
        </a:xfrm>
      </p:grpSpPr>
      <p:sp>
        <p:nvSpPr>
          <p:cNvPr id="4" name="Flèche : droite 3">
            <a:extLst>
              <a:ext uri="{FF2B5EF4-FFF2-40B4-BE49-F238E27FC236}">
                <a16:creationId xmlns:a16="http://schemas.microsoft.com/office/drawing/2014/main" id="{311D898E-043D-46C2-9C35-1651E197DB02}"/>
              </a:ext>
            </a:extLst>
          </p:cNvPr>
          <p:cNvSpPr/>
          <p:nvPr/>
        </p:nvSpPr>
        <p:spPr>
          <a:xfrm>
            <a:off x="590981" y="4816137"/>
            <a:ext cx="17324372" cy="1734057"/>
          </a:xfrm>
          <a:prstGeom prst="rightArrow">
            <a:avLst/>
          </a:prstGeom>
          <a:solidFill>
            <a:srgbClr val="00206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1362" fontAlgn="base">
              <a:spcBef>
                <a:spcPct val="0"/>
              </a:spcBef>
              <a:spcAft>
                <a:spcPct val="0"/>
              </a:spcAft>
              <a:defRPr/>
            </a:pPr>
            <a:endParaRPr lang="fr-BE" sz="3600">
              <a:solidFill>
                <a:srgbClr val="ADE9E9"/>
              </a:solidFill>
              <a:latin typeface="Arial" panose="020B0604020202020204"/>
            </a:endParaRPr>
          </a:p>
        </p:txBody>
      </p:sp>
      <p:sp>
        <p:nvSpPr>
          <p:cNvPr id="3" name="Espace réservé du numéro de diapositive 2">
            <a:extLst>
              <a:ext uri="{FF2B5EF4-FFF2-40B4-BE49-F238E27FC236}">
                <a16:creationId xmlns:a16="http://schemas.microsoft.com/office/drawing/2014/main" id="{67B92E59-20D1-0B5E-37F0-13F506797A18}"/>
              </a:ext>
            </a:extLst>
          </p:cNvPr>
          <p:cNvSpPr>
            <a:spLocks noGrp="1"/>
          </p:cNvSpPr>
          <p:nvPr>
            <p:ph type="sldNum" sz="quarter" idx="12"/>
          </p:nvPr>
        </p:nvSpPr>
        <p:spPr/>
        <p:txBody>
          <a:bodyPr/>
          <a:lstStyle/>
          <a:p>
            <a:pPr defTabSz="1371600"/>
            <a:fld id="{AFDF281A-935E-8F45-9C45-5CF05A81FD18}" type="slidenum">
              <a:rPr lang="fr-FR">
                <a:solidFill>
                  <a:srgbClr val="DD1367"/>
                </a:solidFill>
              </a:rPr>
              <a:pPr defTabSz="1371600"/>
              <a:t>6</a:t>
            </a:fld>
            <a:endParaRPr lang="fr-FR">
              <a:solidFill>
                <a:srgbClr val="DD1367"/>
              </a:solidFill>
            </a:endParaRPr>
          </a:p>
        </p:txBody>
      </p:sp>
      <p:sp>
        <p:nvSpPr>
          <p:cNvPr id="13" name="ZoneTexte 12">
            <a:extLst>
              <a:ext uri="{FF2B5EF4-FFF2-40B4-BE49-F238E27FC236}">
                <a16:creationId xmlns:a16="http://schemas.microsoft.com/office/drawing/2014/main" id="{47418A3F-8396-ADED-D666-0F649FEEB218}"/>
              </a:ext>
            </a:extLst>
          </p:cNvPr>
          <p:cNvSpPr txBox="1"/>
          <p:nvPr/>
        </p:nvSpPr>
        <p:spPr>
          <a:xfrm>
            <a:off x="16269594" y="5370199"/>
            <a:ext cx="1401246" cy="646331"/>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2030</a:t>
            </a:r>
          </a:p>
        </p:txBody>
      </p:sp>
      <p:grpSp>
        <p:nvGrpSpPr>
          <p:cNvPr id="12" name="Groupe 11">
            <a:extLst>
              <a:ext uri="{FF2B5EF4-FFF2-40B4-BE49-F238E27FC236}">
                <a16:creationId xmlns:a16="http://schemas.microsoft.com/office/drawing/2014/main" id="{B617E8FB-FDDD-A5D2-E7AE-1C036C75D8D0}"/>
              </a:ext>
            </a:extLst>
          </p:cNvPr>
          <p:cNvGrpSpPr/>
          <p:nvPr/>
        </p:nvGrpSpPr>
        <p:grpSpPr>
          <a:xfrm>
            <a:off x="9345829" y="221411"/>
            <a:ext cx="4956545" cy="5795118"/>
            <a:chOff x="6230552" y="147607"/>
            <a:chExt cx="3304363" cy="3863412"/>
          </a:xfrm>
        </p:grpSpPr>
        <p:sp>
          <p:nvSpPr>
            <p:cNvPr id="6" name="ZoneTexte 5">
              <a:extLst>
                <a:ext uri="{FF2B5EF4-FFF2-40B4-BE49-F238E27FC236}">
                  <a16:creationId xmlns:a16="http://schemas.microsoft.com/office/drawing/2014/main" id="{7D912A5C-21F5-843E-BB32-C3722B37FB7B}"/>
                </a:ext>
              </a:extLst>
            </p:cNvPr>
            <p:cNvSpPr txBox="1"/>
            <p:nvPr/>
          </p:nvSpPr>
          <p:spPr>
            <a:xfrm>
              <a:off x="7243029" y="3580132"/>
              <a:ext cx="917757" cy="430887"/>
            </a:xfrm>
            <a:prstGeom prst="rect">
              <a:avLst/>
            </a:prstGeom>
            <a:noFill/>
          </p:spPr>
          <p:txBody>
            <a:bodyPr wrap="square" rtlCol="0">
              <a:spAutoFit/>
            </a:bodyPr>
            <a:lstStyle/>
            <a:p>
              <a:pPr defTabSz="1371362">
                <a:defRPr/>
              </a:pPr>
              <a:r>
                <a:rPr lang="fr-BE" sz="3600" b="1">
                  <a:solidFill>
                    <a:srgbClr val="FFFFFF"/>
                  </a:solidFill>
                  <a:latin typeface="Arial" panose="020B0604020202020204"/>
                </a:rPr>
                <a:t>2015</a:t>
              </a:r>
            </a:p>
          </p:txBody>
        </p:sp>
        <p:pic>
          <p:nvPicPr>
            <p:cNvPr id="10" name="Picture 2">
              <a:extLst>
                <a:ext uri="{FF2B5EF4-FFF2-40B4-BE49-F238E27FC236}">
                  <a16:creationId xmlns:a16="http://schemas.microsoft.com/office/drawing/2014/main" id="{69CF3E86-633D-9000-E9FA-70D00F853AEC}"/>
                </a:ext>
              </a:extLst>
            </p:cNvPr>
            <p:cNvPicPr>
              <a:picLocks noChangeAspect="1" noChangeArrowheads="1"/>
            </p:cNvPicPr>
            <p:nvPr/>
          </p:nvPicPr>
          <p:blipFill>
            <a:blip r:embed="rId2" cstate="print"/>
            <a:srcRect l="6005" t="8621" r="4919" b="16371"/>
            <a:stretch>
              <a:fillRect/>
            </a:stretch>
          </p:blipFill>
          <p:spPr bwMode="auto">
            <a:xfrm>
              <a:off x="6230552" y="1273384"/>
              <a:ext cx="3304363" cy="1967103"/>
            </a:xfrm>
            <a:prstGeom prst="rect">
              <a:avLst/>
            </a:prstGeom>
            <a:noFill/>
            <a:ln w="9525">
              <a:noFill/>
              <a:miter lim="800000"/>
              <a:headEnd/>
              <a:tailEnd/>
            </a:ln>
          </p:spPr>
        </p:pic>
        <p:cxnSp>
          <p:nvCxnSpPr>
            <p:cNvPr id="24" name="Connecteur droit 23">
              <a:extLst>
                <a:ext uri="{FF2B5EF4-FFF2-40B4-BE49-F238E27FC236}">
                  <a16:creationId xmlns:a16="http://schemas.microsoft.com/office/drawing/2014/main" id="{48F6F91D-CBFD-426A-1569-1D5B4E05C020}"/>
                </a:ext>
              </a:extLst>
            </p:cNvPr>
            <p:cNvCxnSpPr/>
            <p:nvPr/>
          </p:nvCxnSpPr>
          <p:spPr>
            <a:xfrm>
              <a:off x="7697835" y="3136612"/>
              <a:ext cx="0" cy="480922"/>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9" name="Picture 4" descr="Développement durable">
              <a:extLst>
                <a:ext uri="{FF2B5EF4-FFF2-40B4-BE49-F238E27FC236}">
                  <a16:creationId xmlns:a16="http://schemas.microsoft.com/office/drawing/2014/main" id="{60DDE765-A3DA-F4C3-EB2F-A602F90FE2B3}"/>
                </a:ext>
              </a:extLst>
            </p:cNvPr>
            <p:cNvPicPr>
              <a:picLocks noChangeAspect="1" noChangeArrowheads="1"/>
            </p:cNvPicPr>
            <p:nvPr/>
          </p:nvPicPr>
          <p:blipFill>
            <a:blip r:embed="rId3" cstate="print"/>
            <a:srcRect l="65764"/>
            <a:stretch>
              <a:fillRect/>
            </a:stretch>
          </p:blipFill>
          <p:spPr bwMode="auto">
            <a:xfrm>
              <a:off x="6791792" y="147607"/>
              <a:ext cx="2080536" cy="957134"/>
            </a:xfrm>
            <a:prstGeom prst="rect">
              <a:avLst/>
            </a:prstGeom>
            <a:noFill/>
            <a:ln w="9525">
              <a:noFill/>
              <a:miter lim="800000"/>
              <a:headEnd/>
              <a:tailEnd/>
            </a:ln>
          </p:spPr>
        </p:pic>
      </p:grpSp>
      <p:grpSp>
        <p:nvGrpSpPr>
          <p:cNvPr id="20" name="Groupe 19">
            <a:extLst>
              <a:ext uri="{FF2B5EF4-FFF2-40B4-BE49-F238E27FC236}">
                <a16:creationId xmlns:a16="http://schemas.microsoft.com/office/drawing/2014/main" id="{61533010-6115-C70A-22B9-D5F5D817F958}"/>
              </a:ext>
            </a:extLst>
          </p:cNvPr>
          <p:cNvGrpSpPr/>
          <p:nvPr/>
        </p:nvGrpSpPr>
        <p:grpSpPr>
          <a:xfrm>
            <a:off x="590979" y="4004"/>
            <a:ext cx="3500421" cy="6012525"/>
            <a:chOff x="736974" y="0"/>
            <a:chExt cx="2333614" cy="4008350"/>
          </a:xfrm>
        </p:grpSpPr>
        <p:sp>
          <p:nvSpPr>
            <p:cNvPr id="7" name="ZoneTexte 6">
              <a:extLst>
                <a:ext uri="{FF2B5EF4-FFF2-40B4-BE49-F238E27FC236}">
                  <a16:creationId xmlns:a16="http://schemas.microsoft.com/office/drawing/2014/main" id="{C4B5DD7D-B5BE-ABED-2C7E-6EF7F50936F5}"/>
                </a:ext>
              </a:extLst>
            </p:cNvPr>
            <p:cNvSpPr txBox="1"/>
            <p:nvPr/>
          </p:nvSpPr>
          <p:spPr>
            <a:xfrm>
              <a:off x="1303203" y="3577463"/>
              <a:ext cx="896293" cy="430887"/>
            </a:xfrm>
            <a:prstGeom prst="rect">
              <a:avLst/>
            </a:prstGeom>
            <a:noFill/>
          </p:spPr>
          <p:txBody>
            <a:bodyPr wrap="square" rtlCol="0">
              <a:spAutoFit/>
            </a:bodyPr>
            <a:lstStyle/>
            <a:p>
              <a:pPr defTabSz="1371362">
                <a:defRPr/>
              </a:pPr>
              <a:r>
                <a:rPr lang="fr-BE" sz="3600" b="1" dirty="0">
                  <a:solidFill>
                    <a:srgbClr val="FFFFFF"/>
                  </a:solidFill>
                  <a:latin typeface="Arial" panose="020B0604020202020204"/>
                </a:rPr>
                <a:t>1992</a:t>
              </a:r>
            </a:p>
          </p:txBody>
        </p:sp>
        <p:cxnSp>
          <p:nvCxnSpPr>
            <p:cNvPr id="23" name="Connecteur droit 22">
              <a:extLst>
                <a:ext uri="{FF2B5EF4-FFF2-40B4-BE49-F238E27FC236}">
                  <a16:creationId xmlns:a16="http://schemas.microsoft.com/office/drawing/2014/main" id="{52D49B43-87CB-D372-7E5B-FAA36D6985C5}"/>
                </a:ext>
              </a:extLst>
            </p:cNvPr>
            <p:cNvCxnSpPr/>
            <p:nvPr/>
          </p:nvCxnSpPr>
          <p:spPr>
            <a:xfrm>
              <a:off x="1718621" y="3172696"/>
              <a:ext cx="0" cy="480922"/>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4E1D38BB-3C51-F626-1B0E-7B0E12DA6D70}"/>
                </a:ext>
              </a:extLst>
            </p:cNvPr>
            <p:cNvPicPr>
              <a:picLocks noChangeAspect="1"/>
            </p:cNvPicPr>
            <p:nvPr/>
          </p:nvPicPr>
          <p:blipFill>
            <a:blip r:embed="rId4"/>
            <a:stretch>
              <a:fillRect/>
            </a:stretch>
          </p:blipFill>
          <p:spPr>
            <a:xfrm>
              <a:off x="1022358" y="0"/>
              <a:ext cx="1622476" cy="819733"/>
            </a:xfrm>
            <a:prstGeom prst="rect">
              <a:avLst/>
            </a:prstGeom>
          </p:spPr>
        </p:pic>
        <p:pic>
          <p:nvPicPr>
            <p:cNvPr id="19" name="Image 18">
              <a:extLst>
                <a:ext uri="{FF2B5EF4-FFF2-40B4-BE49-F238E27FC236}">
                  <a16:creationId xmlns:a16="http://schemas.microsoft.com/office/drawing/2014/main" id="{4D93E01B-B2D8-C4B3-310B-654593794414}"/>
                </a:ext>
              </a:extLst>
            </p:cNvPr>
            <p:cNvPicPr>
              <a:picLocks noChangeAspect="1"/>
            </p:cNvPicPr>
            <p:nvPr/>
          </p:nvPicPr>
          <p:blipFill>
            <a:blip r:embed="rId5"/>
            <a:stretch>
              <a:fillRect/>
            </a:stretch>
          </p:blipFill>
          <p:spPr>
            <a:xfrm>
              <a:off x="736974" y="857795"/>
              <a:ext cx="2333614" cy="2274452"/>
            </a:xfrm>
            <a:prstGeom prst="rect">
              <a:avLst/>
            </a:prstGeom>
          </p:spPr>
        </p:pic>
      </p:grpSp>
      <p:sp>
        <p:nvSpPr>
          <p:cNvPr id="21" name="ZoneTexte 20">
            <a:extLst>
              <a:ext uri="{FF2B5EF4-FFF2-40B4-BE49-F238E27FC236}">
                <a16:creationId xmlns:a16="http://schemas.microsoft.com/office/drawing/2014/main" id="{00E82FC0-1525-8897-7C10-FD98A6FABDAD}"/>
              </a:ext>
            </a:extLst>
          </p:cNvPr>
          <p:cNvSpPr txBox="1"/>
          <p:nvPr/>
        </p:nvSpPr>
        <p:spPr>
          <a:xfrm>
            <a:off x="1605325" y="6404784"/>
            <a:ext cx="15481007" cy="3323987"/>
          </a:xfrm>
          <a:prstGeom prst="rect">
            <a:avLst/>
          </a:prstGeom>
          <a:noFill/>
          <a:ln>
            <a:solidFill>
              <a:schemeClr val="accent6">
                <a:lumMod val="75000"/>
              </a:schemeClr>
            </a:solidFill>
          </a:ln>
        </p:spPr>
        <p:txBody>
          <a:bodyPr wrap="square" rtlCol="0">
            <a:spAutoFit/>
          </a:bodyPr>
          <a:lstStyle/>
          <a:p>
            <a:pPr algn="ctr" defTabSz="1371600"/>
            <a:r>
              <a:rPr lang="fr-BE" sz="4200" dirty="0">
                <a:solidFill>
                  <a:srgbClr val="26BDE2">
                    <a:lumMod val="50000"/>
                  </a:srgbClr>
                </a:solidFill>
                <a:latin typeface="Calibri" panose="020F0502020204030204"/>
              </a:rPr>
              <a:t>DD = « un développement qui répond aux </a:t>
            </a:r>
            <a:r>
              <a:rPr lang="fr-BE" sz="4200" b="1" dirty="0">
                <a:solidFill>
                  <a:srgbClr val="26BDE2">
                    <a:lumMod val="50000"/>
                  </a:srgbClr>
                </a:solidFill>
                <a:latin typeface="Calibri" panose="020F0502020204030204"/>
              </a:rPr>
              <a:t>besoins</a:t>
            </a:r>
            <a:r>
              <a:rPr lang="fr-BE" sz="4200" dirty="0">
                <a:solidFill>
                  <a:srgbClr val="26BDE2">
                    <a:lumMod val="50000"/>
                  </a:srgbClr>
                </a:solidFill>
                <a:latin typeface="Calibri" panose="020F0502020204030204"/>
              </a:rPr>
              <a:t> du présent sans compromettre la capacité des </a:t>
            </a:r>
            <a:r>
              <a:rPr lang="fr-BE" sz="4200" b="1" dirty="0">
                <a:solidFill>
                  <a:srgbClr val="26BDE2">
                    <a:lumMod val="50000"/>
                  </a:srgbClr>
                </a:solidFill>
                <a:latin typeface="Calibri" panose="020F0502020204030204"/>
              </a:rPr>
              <a:t>générations futures </a:t>
            </a:r>
            <a:r>
              <a:rPr lang="fr-BE" sz="4200" dirty="0">
                <a:solidFill>
                  <a:srgbClr val="26BDE2">
                    <a:lumMod val="50000"/>
                  </a:srgbClr>
                </a:solidFill>
                <a:latin typeface="Calibri" panose="020F0502020204030204"/>
              </a:rPr>
              <a:t>à répondre aux leurs (…) et plus particulièrement des </a:t>
            </a:r>
            <a:r>
              <a:rPr lang="fr-BE" sz="4200" b="1" dirty="0">
                <a:solidFill>
                  <a:srgbClr val="26BDE2">
                    <a:lumMod val="50000"/>
                  </a:srgbClr>
                </a:solidFill>
                <a:latin typeface="Calibri" panose="020F0502020204030204"/>
              </a:rPr>
              <a:t>besoins essentiels des plus démunis </a:t>
            </a:r>
            <a:r>
              <a:rPr lang="fr-BE" sz="4200" dirty="0">
                <a:solidFill>
                  <a:srgbClr val="26BDE2">
                    <a:lumMod val="50000"/>
                  </a:srgbClr>
                </a:solidFill>
                <a:latin typeface="Calibri" panose="020F0502020204030204"/>
              </a:rPr>
              <a:t>»</a:t>
            </a:r>
            <a:endParaRPr lang="fr-FR" sz="4200" dirty="0">
              <a:solidFill>
                <a:srgbClr val="26BDE2">
                  <a:lumMod val="50000"/>
                </a:srgbClr>
              </a:solidFill>
              <a:latin typeface="Calibri" panose="020F0502020204030204"/>
            </a:endParaRPr>
          </a:p>
          <a:p>
            <a:pPr algn="ctr" defTabSz="1371600"/>
            <a:endParaRPr lang="fr-BE" sz="4200" dirty="0">
              <a:solidFill>
                <a:srgbClr val="26BDE2">
                  <a:lumMod val="50000"/>
                </a:srgbClr>
              </a:solidFill>
              <a:latin typeface="Calibri" panose="020F0502020204030204"/>
            </a:endParaRPr>
          </a:p>
        </p:txBody>
      </p:sp>
      <p:sp>
        <p:nvSpPr>
          <p:cNvPr id="25" name="Flèche : angle droit 24">
            <a:extLst>
              <a:ext uri="{FF2B5EF4-FFF2-40B4-BE49-F238E27FC236}">
                <a16:creationId xmlns:a16="http://schemas.microsoft.com/office/drawing/2014/main" id="{8AF27391-61F8-262F-6E5C-9146206AF038}"/>
              </a:ext>
            </a:extLst>
          </p:cNvPr>
          <p:cNvSpPr/>
          <p:nvPr/>
        </p:nvSpPr>
        <p:spPr>
          <a:xfrm rot="5400000">
            <a:off x="1064616" y="6113497"/>
            <a:ext cx="1363014" cy="97957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pic>
        <p:nvPicPr>
          <p:cNvPr id="26" name="Picture 2" descr="Amazon.fr - Agenda 21: Earth Summit: The United Nations Programme of Action  from Rio - Nations, United - Livres">
            <a:extLst>
              <a:ext uri="{FF2B5EF4-FFF2-40B4-BE49-F238E27FC236}">
                <a16:creationId xmlns:a16="http://schemas.microsoft.com/office/drawing/2014/main" id="{5342EF8E-A2BE-9810-FE26-4ECC46757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2922" y="85826"/>
            <a:ext cx="2063795" cy="243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1" grpId="1"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EEB19-D0B1-1811-097D-336CC75BF648}"/>
              </a:ext>
            </a:extLst>
          </p:cNvPr>
          <p:cNvPicPr>
            <a:picLocks noChangeAspect="1" noChangeArrowheads="1"/>
          </p:cNvPicPr>
          <p:nvPr/>
        </p:nvPicPr>
        <p:blipFill>
          <a:blip r:embed="rId3" cstate="print"/>
          <a:srcRect l="6005" t="8621" r="4919" b="16371"/>
          <a:stretch>
            <a:fillRect/>
          </a:stretch>
        </p:blipFill>
        <p:spPr bwMode="auto">
          <a:xfrm>
            <a:off x="2156561" y="693001"/>
            <a:ext cx="14026728" cy="8356601"/>
          </a:xfrm>
          <a:prstGeom prst="rect">
            <a:avLst/>
          </a:prstGeom>
          <a:noFill/>
        </p:spPr>
      </p:pic>
      <p:sp>
        <p:nvSpPr>
          <p:cNvPr id="2" name="Espace réservé du numéro de diapositive 1">
            <a:extLst>
              <a:ext uri="{FF2B5EF4-FFF2-40B4-BE49-F238E27FC236}">
                <a16:creationId xmlns:a16="http://schemas.microsoft.com/office/drawing/2014/main" id="{93046BC2-31FA-E34B-BC00-E538ABAF7D66}"/>
              </a:ext>
            </a:extLst>
          </p:cNvPr>
          <p:cNvSpPr>
            <a:spLocks noGrp="1"/>
          </p:cNvSpPr>
          <p:nvPr>
            <p:ph type="sldNum" sz="quarter" idx="12"/>
          </p:nvPr>
        </p:nvSpPr>
        <p:spPr>
          <a:xfrm>
            <a:off x="12915900" y="9534526"/>
            <a:ext cx="4114800" cy="547688"/>
          </a:xfrm>
        </p:spPr>
        <p:txBody>
          <a:bodyPr>
            <a:normAutofit/>
          </a:bodyPr>
          <a:lstStyle/>
          <a:p>
            <a:pPr defTabSz="1371600">
              <a:spcAft>
                <a:spcPts val="900"/>
              </a:spcAft>
            </a:pPr>
            <a:fld id="{AFDF281A-935E-8F45-9C45-5CF05A81FD18}" type="slidenum">
              <a:rPr lang="fr-FR">
                <a:solidFill>
                  <a:srgbClr val="DD1367"/>
                </a:solidFill>
              </a:rPr>
              <a:pPr defTabSz="1371600">
                <a:spcAft>
                  <a:spcPts val="900"/>
                </a:spcAft>
              </a:pPr>
              <a:t>7</a:t>
            </a:fld>
            <a:endParaRPr lang="fr-FR">
              <a:solidFill>
                <a:srgbClr val="DD1367"/>
              </a:solidFill>
            </a:endParaRPr>
          </a:p>
        </p:txBody>
      </p:sp>
    </p:spTree>
    <p:extLst>
      <p:ext uri="{BB962C8B-B14F-4D97-AF65-F5344CB8AC3E}">
        <p14:creationId xmlns:p14="http://schemas.microsoft.com/office/powerpoint/2010/main" val="42754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005" t="8621" r="4919" b="16371"/>
          <a:stretch>
            <a:fillRect/>
          </a:stretch>
        </p:blipFill>
        <p:spPr bwMode="auto">
          <a:xfrm>
            <a:off x="1224154" y="1903144"/>
            <a:ext cx="15117680" cy="6750599"/>
          </a:xfrm>
          <a:prstGeom prst="rect">
            <a:avLst/>
          </a:prstGeom>
          <a:noFill/>
          <a:ln w="9525">
            <a:noFill/>
            <a:miter lim="800000"/>
            <a:headEnd/>
            <a:tailEnd/>
          </a:ln>
        </p:spPr>
      </p:pic>
      <p:sp>
        <p:nvSpPr>
          <p:cNvPr id="3" name="Titre 2"/>
          <p:cNvSpPr>
            <a:spLocks noGrp="1"/>
          </p:cNvSpPr>
          <p:nvPr>
            <p:ph type="title"/>
          </p:nvPr>
        </p:nvSpPr>
        <p:spPr>
          <a:xfrm>
            <a:off x="1109413" y="66936"/>
            <a:ext cx="15734192" cy="1714500"/>
          </a:xfrm>
        </p:spPr>
        <p:txBody>
          <a:bodyPr/>
          <a:lstStyle/>
          <a:p>
            <a:r>
              <a:rPr lang="fr-FR" dirty="0"/>
              <a:t>17 ODD</a:t>
            </a:r>
          </a:p>
        </p:txBody>
      </p:sp>
      <p:sp>
        <p:nvSpPr>
          <p:cNvPr id="4" name="Ellipse 3"/>
          <p:cNvSpPr/>
          <p:nvPr/>
        </p:nvSpPr>
        <p:spPr bwMode="auto">
          <a:xfrm>
            <a:off x="10384164" y="4530651"/>
            <a:ext cx="5759250" cy="4320000"/>
          </a:xfrm>
          <a:prstGeom prst="ellipse">
            <a:avLst/>
          </a:prstGeom>
          <a:solidFill>
            <a:srgbClr val="FFCC00"/>
          </a:solidFill>
          <a:ln w="9525" cap="flat" cmpd="sng" algn="ctr">
            <a:solidFill>
              <a:srgbClr val="FFCC00"/>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bodyPr>
          <a:lstStyle/>
          <a:p>
            <a:pPr algn="ctr" defTabSz="1371600"/>
            <a:endParaRPr lang="fr-FR" sz="2700" dirty="0">
              <a:solidFill>
                <a:srgbClr val="FFFFFF"/>
              </a:solidFill>
              <a:latin typeface="Calibri" panose="020F0502020204030204"/>
            </a:endParaRPr>
          </a:p>
          <a:p>
            <a:pPr algn="ctr" defTabSz="1371600"/>
            <a:endParaRPr lang="fr-FR" sz="2700" dirty="0">
              <a:solidFill>
                <a:srgbClr val="FFFFFF"/>
              </a:solidFill>
              <a:latin typeface="Calibri" panose="020F0502020204030204"/>
            </a:endParaRPr>
          </a:p>
          <a:p>
            <a:pPr algn="ctr" defTabSz="1371600"/>
            <a:r>
              <a:rPr lang="fr-FR" sz="2700" dirty="0">
                <a:solidFill>
                  <a:srgbClr val="FFFFFF"/>
                </a:solidFill>
                <a:latin typeface="Calibri" panose="020F0502020204030204"/>
              </a:rPr>
              <a:t>PAIX</a:t>
            </a:r>
          </a:p>
        </p:txBody>
      </p:sp>
      <p:sp>
        <p:nvSpPr>
          <p:cNvPr id="5" name="Ellipse 4"/>
          <p:cNvSpPr/>
          <p:nvPr/>
        </p:nvSpPr>
        <p:spPr bwMode="auto">
          <a:xfrm>
            <a:off x="418764" y="4482654"/>
            <a:ext cx="5759250" cy="4320000"/>
          </a:xfrm>
          <a:prstGeom prst="ellipse">
            <a:avLst/>
          </a:prstGeom>
          <a:solidFill>
            <a:srgbClr val="0070C0"/>
          </a:solidFill>
          <a:ln w="9525" cap="flat" cmpd="sng" algn="ctr">
            <a:solidFill>
              <a:srgbClr val="0070C0"/>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bodyPr>
          <a:lstStyle/>
          <a:p>
            <a:pPr algn="ctr" defTabSz="1371600" fontAlgn="base">
              <a:spcBef>
                <a:spcPct val="0"/>
              </a:spcBef>
              <a:spcAft>
                <a:spcPct val="0"/>
              </a:spcAft>
            </a:pPr>
            <a:endParaRPr lang="fr-FR" sz="3600" dirty="0">
              <a:solidFill>
                <a:srgbClr val="FFFFFF"/>
              </a:solidFill>
              <a:latin typeface="Calibri" panose="020F0502020204030204"/>
            </a:endParaRPr>
          </a:p>
          <a:p>
            <a:pPr algn="ctr" defTabSz="1371600" fontAlgn="base">
              <a:spcBef>
                <a:spcPct val="0"/>
              </a:spcBef>
              <a:spcAft>
                <a:spcPct val="0"/>
              </a:spcAft>
            </a:pPr>
            <a:endParaRPr lang="fr-FR" sz="2700" dirty="0">
              <a:solidFill>
                <a:srgbClr val="FFFFFF"/>
              </a:solidFill>
              <a:latin typeface="Calibri" panose="020F0502020204030204"/>
            </a:endParaRPr>
          </a:p>
          <a:p>
            <a:pPr algn="ctr" defTabSz="1371600" fontAlgn="base">
              <a:spcBef>
                <a:spcPct val="0"/>
              </a:spcBef>
              <a:spcAft>
                <a:spcPct val="0"/>
              </a:spcAft>
            </a:pPr>
            <a:r>
              <a:rPr lang="fr-FR" sz="3600" dirty="0">
                <a:solidFill>
                  <a:srgbClr val="FFFFFF"/>
                </a:solidFill>
                <a:latin typeface="Calibri" panose="020F0502020204030204"/>
              </a:rPr>
              <a:t>PARTENARIAT</a:t>
            </a:r>
          </a:p>
        </p:txBody>
      </p:sp>
      <p:sp>
        <p:nvSpPr>
          <p:cNvPr id="6" name="Ellipse 5"/>
          <p:cNvSpPr/>
          <p:nvPr/>
        </p:nvSpPr>
        <p:spPr bwMode="auto">
          <a:xfrm>
            <a:off x="5781177" y="4455449"/>
            <a:ext cx="5759250" cy="4320000"/>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bodyPr>
          <a:lstStyle/>
          <a:p>
            <a:pPr algn="ctr" defTabSz="1371600"/>
            <a:endParaRPr lang="fr-FR" sz="2700" dirty="0">
              <a:solidFill>
                <a:srgbClr val="FFFFFF"/>
              </a:solidFill>
              <a:latin typeface="Calibri" panose="020F0502020204030204"/>
            </a:endParaRPr>
          </a:p>
          <a:p>
            <a:pPr algn="ctr" defTabSz="1371600"/>
            <a:endParaRPr lang="fr-FR" sz="2700" dirty="0">
              <a:solidFill>
                <a:srgbClr val="FFFFFF"/>
              </a:solidFill>
              <a:latin typeface="Calibri" panose="020F0502020204030204"/>
            </a:endParaRPr>
          </a:p>
          <a:p>
            <a:pPr algn="ctr" defTabSz="1371600"/>
            <a:r>
              <a:rPr lang="fr-FR" sz="2700" dirty="0">
                <a:solidFill>
                  <a:srgbClr val="FFFFFF"/>
                </a:solidFill>
                <a:latin typeface="Calibri" panose="020F0502020204030204"/>
              </a:rPr>
              <a:t>PROSPÉRITÉ</a:t>
            </a:r>
          </a:p>
        </p:txBody>
      </p:sp>
      <p:sp>
        <p:nvSpPr>
          <p:cNvPr id="7" name="Ellipse 6"/>
          <p:cNvSpPr/>
          <p:nvPr/>
        </p:nvSpPr>
        <p:spPr bwMode="auto">
          <a:xfrm>
            <a:off x="3298389" y="1484346"/>
            <a:ext cx="5759250" cy="4320000"/>
          </a:xfrm>
          <a:prstGeom prst="ellipse">
            <a:avLst/>
          </a:prstGeom>
          <a:solidFill>
            <a:srgbClr val="C20A2D"/>
          </a:solidFill>
          <a:ln w="9525" cap="flat" cmpd="sng" algn="ctr">
            <a:solidFill>
              <a:srgbClr val="C20A2D"/>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bodyPr>
          <a:lstStyle/>
          <a:p>
            <a:pPr algn="ctr" defTabSz="1371600"/>
            <a:endParaRPr lang="fr-FR" sz="2700" dirty="0">
              <a:solidFill>
                <a:srgbClr val="FFFFFF"/>
              </a:solidFill>
              <a:latin typeface="Calibri" panose="020F0502020204030204"/>
            </a:endParaRPr>
          </a:p>
          <a:p>
            <a:pPr algn="ctr" defTabSz="1371600"/>
            <a:endParaRPr lang="fr-FR" sz="2700" dirty="0">
              <a:solidFill>
                <a:srgbClr val="FFFFFF"/>
              </a:solidFill>
              <a:latin typeface="Calibri" panose="020F0502020204030204"/>
            </a:endParaRPr>
          </a:p>
          <a:p>
            <a:pPr algn="ctr" defTabSz="1371600"/>
            <a:r>
              <a:rPr lang="fr-FR" sz="2700" dirty="0">
                <a:solidFill>
                  <a:srgbClr val="FFFFFF"/>
                </a:solidFill>
                <a:latin typeface="Calibri" panose="020F0502020204030204"/>
              </a:rPr>
              <a:t>PERSONNE </a:t>
            </a:r>
          </a:p>
          <a:p>
            <a:pPr algn="ctr" defTabSz="1371600"/>
            <a:r>
              <a:rPr lang="fr-FR" sz="2700" dirty="0">
                <a:solidFill>
                  <a:srgbClr val="FFFFFF"/>
                </a:solidFill>
                <a:latin typeface="Calibri" panose="020F0502020204030204"/>
              </a:rPr>
              <a:t>(HUMANITÉ)</a:t>
            </a:r>
          </a:p>
        </p:txBody>
      </p:sp>
      <p:sp>
        <p:nvSpPr>
          <p:cNvPr id="8" name="Ellipse 7"/>
          <p:cNvSpPr/>
          <p:nvPr/>
        </p:nvSpPr>
        <p:spPr bwMode="auto">
          <a:xfrm>
            <a:off x="8660802" y="1406417"/>
            <a:ext cx="5759250" cy="432000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none" lIns="137160" tIns="68580" rIns="137160" bIns="68580" numCol="1" rtlCol="0" anchor="t" anchorCtr="0" compatLnSpc="1">
            <a:prstTxWarp prst="textNoShape">
              <a:avLst/>
            </a:prstTxWarp>
          </a:bodyPr>
          <a:lstStyle/>
          <a:p>
            <a:pPr algn="ctr" defTabSz="1371600" fontAlgn="base">
              <a:spcBef>
                <a:spcPct val="0"/>
              </a:spcBef>
              <a:spcAft>
                <a:spcPct val="0"/>
              </a:spcAft>
            </a:pPr>
            <a:endParaRPr lang="fr-FR" sz="3600" dirty="0">
              <a:solidFill>
                <a:srgbClr val="FFFFFF"/>
              </a:solidFill>
              <a:latin typeface="Calibri Light" panose="020F0302020204030204"/>
            </a:endParaRPr>
          </a:p>
          <a:p>
            <a:pPr algn="ctr" defTabSz="1371600" fontAlgn="base">
              <a:spcBef>
                <a:spcPct val="0"/>
              </a:spcBef>
              <a:spcAft>
                <a:spcPct val="0"/>
              </a:spcAft>
            </a:pPr>
            <a:endParaRPr lang="fr-FR" sz="2700" dirty="0">
              <a:solidFill>
                <a:srgbClr val="FFFFFF"/>
              </a:solidFill>
              <a:latin typeface="Calibri Light" panose="020F0302020204030204"/>
            </a:endParaRPr>
          </a:p>
          <a:p>
            <a:pPr algn="ctr" defTabSz="1371600" fontAlgn="base">
              <a:spcBef>
                <a:spcPct val="0"/>
              </a:spcBef>
              <a:spcAft>
                <a:spcPct val="0"/>
              </a:spcAft>
            </a:pPr>
            <a:r>
              <a:rPr lang="fr-FR" sz="3600" dirty="0">
                <a:solidFill>
                  <a:srgbClr val="FFFFFF"/>
                </a:solidFill>
                <a:latin typeface="Calibri Light" panose="020F0302020204030204"/>
              </a:rPr>
              <a:t>PLANÈTE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9AC0-9CBC-F4A2-9E94-A5E841DB97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75E357-4F5C-7315-1BD6-669A7FF5FACB}"/>
              </a:ext>
            </a:extLst>
          </p:cNvPr>
          <p:cNvPicPr>
            <a:picLocks noChangeAspect="1" noChangeArrowheads="1"/>
          </p:cNvPicPr>
          <p:nvPr/>
        </p:nvPicPr>
        <p:blipFill>
          <a:blip r:embed="rId3" cstate="print"/>
          <a:srcRect l="6005" t="8621" r="4919" b="16371"/>
          <a:stretch>
            <a:fillRect/>
          </a:stretch>
        </p:blipFill>
        <p:spPr bwMode="auto">
          <a:xfrm>
            <a:off x="2156561" y="693001"/>
            <a:ext cx="14026728" cy="8356601"/>
          </a:xfrm>
          <a:prstGeom prst="rect">
            <a:avLst/>
          </a:prstGeom>
          <a:noFill/>
        </p:spPr>
      </p:pic>
      <p:sp>
        <p:nvSpPr>
          <p:cNvPr id="2" name="Espace réservé du numéro de diapositive 1">
            <a:extLst>
              <a:ext uri="{FF2B5EF4-FFF2-40B4-BE49-F238E27FC236}">
                <a16:creationId xmlns:a16="http://schemas.microsoft.com/office/drawing/2014/main" id="{88EFE024-C820-85F0-6BE1-BF97BE5779E6}"/>
              </a:ext>
            </a:extLst>
          </p:cNvPr>
          <p:cNvSpPr>
            <a:spLocks noGrp="1"/>
          </p:cNvSpPr>
          <p:nvPr>
            <p:ph type="sldNum" sz="quarter" idx="12"/>
          </p:nvPr>
        </p:nvSpPr>
        <p:spPr>
          <a:xfrm>
            <a:off x="12915900" y="9534526"/>
            <a:ext cx="4114800" cy="547688"/>
          </a:xfrm>
        </p:spPr>
        <p:txBody>
          <a:bodyPr>
            <a:normAutofit/>
          </a:bodyPr>
          <a:lstStyle/>
          <a:p>
            <a:pPr defTabSz="1371600">
              <a:spcAft>
                <a:spcPts val="900"/>
              </a:spcAft>
            </a:pPr>
            <a:fld id="{AFDF281A-935E-8F45-9C45-5CF05A81FD18}" type="slidenum">
              <a:rPr lang="fr-FR">
                <a:solidFill>
                  <a:srgbClr val="DD1367"/>
                </a:solidFill>
              </a:rPr>
              <a:pPr defTabSz="1371600">
                <a:spcAft>
                  <a:spcPts val="900"/>
                </a:spcAft>
              </a:pPr>
              <a:t>9</a:t>
            </a:fld>
            <a:endParaRPr lang="fr-FR">
              <a:solidFill>
                <a:srgbClr val="DD1367"/>
              </a:solidFill>
            </a:endParaRPr>
          </a:p>
        </p:txBody>
      </p:sp>
      <p:sp>
        <p:nvSpPr>
          <p:cNvPr id="4" name="Ellipse 3">
            <a:extLst>
              <a:ext uri="{FF2B5EF4-FFF2-40B4-BE49-F238E27FC236}">
                <a16:creationId xmlns:a16="http://schemas.microsoft.com/office/drawing/2014/main" id="{AB2A53C2-97B7-082E-060F-CD56AE72ED75}"/>
              </a:ext>
            </a:extLst>
          </p:cNvPr>
          <p:cNvSpPr/>
          <p:nvPr/>
        </p:nvSpPr>
        <p:spPr>
          <a:xfrm>
            <a:off x="4345890" y="4301669"/>
            <a:ext cx="2356701" cy="23048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
        <p:nvSpPr>
          <p:cNvPr id="5" name="Ellipse 4">
            <a:extLst>
              <a:ext uri="{FF2B5EF4-FFF2-40B4-BE49-F238E27FC236}">
                <a16:creationId xmlns:a16="http://schemas.microsoft.com/office/drawing/2014/main" id="{B6F149ED-EB58-87F8-2F41-2F4E82AE09A1}"/>
              </a:ext>
            </a:extLst>
          </p:cNvPr>
          <p:cNvSpPr/>
          <p:nvPr/>
        </p:nvSpPr>
        <p:spPr>
          <a:xfrm>
            <a:off x="9028478" y="1993769"/>
            <a:ext cx="2356701" cy="23048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BE" sz="2700">
              <a:solidFill>
                <a:srgbClr val="FFFFFF"/>
              </a:solidFill>
              <a:latin typeface="Calibri" panose="020F0502020204030204"/>
            </a:endParaRPr>
          </a:p>
        </p:txBody>
      </p:sp>
    </p:spTree>
    <p:extLst>
      <p:ext uri="{BB962C8B-B14F-4D97-AF65-F5344CB8AC3E}">
        <p14:creationId xmlns:p14="http://schemas.microsoft.com/office/powerpoint/2010/main" val="24207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Thème Office">
  <a:themeElements>
    <a:clrScheme name="Developpement durable en Wallonie">
      <a:dk1>
        <a:srgbClr val="000000"/>
      </a:dk1>
      <a:lt1>
        <a:srgbClr val="FFFFFF"/>
      </a:lt1>
      <a:dk2>
        <a:srgbClr val="1F3261"/>
      </a:dk2>
      <a:lt2>
        <a:srgbClr val="FFFFFF"/>
      </a:lt2>
      <a:accent1>
        <a:srgbClr val="1F3261"/>
      </a:accent1>
      <a:accent2>
        <a:srgbClr val="26BDE2"/>
      </a:accent2>
      <a:accent3>
        <a:srgbClr val="DD1367"/>
      </a:accent3>
      <a:accent4>
        <a:srgbClr val="FCC30B"/>
      </a:accent4>
      <a:accent5>
        <a:srgbClr val="56C02B"/>
      </a:accent5>
      <a:accent6>
        <a:srgbClr val="26BDE2"/>
      </a:accent6>
      <a:hlink>
        <a:srgbClr val="26BDE2"/>
      </a:hlink>
      <a:folHlink>
        <a:srgbClr val="26BD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49559F0B923B4D9FE07EE184511BAA" ma:contentTypeVersion="16" ma:contentTypeDescription="Crée un document." ma:contentTypeScope="" ma:versionID="c335cb145d6527acb052c8c9d473517e">
  <xsd:schema xmlns:xsd="http://www.w3.org/2001/XMLSchema" xmlns:xs="http://www.w3.org/2001/XMLSchema" xmlns:p="http://schemas.microsoft.com/office/2006/metadata/properties" xmlns:ns2="cf719e61-ad23-4ffb-a624-7da4ce570123" xmlns:ns3="da4e8d3a-7aee-40f8-832d-12ff0ba9c922" targetNamespace="http://schemas.microsoft.com/office/2006/metadata/properties" ma:root="true" ma:fieldsID="684f2d91c22d8494735b538aa3400b2e" ns2:_="" ns3:_="">
    <xsd:import namespace="cf719e61-ad23-4ffb-a624-7da4ce570123"/>
    <xsd:import namespace="da4e8d3a-7aee-40f8-832d-12ff0ba9c9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719e61-ad23-4ffb-a624-7da4ce570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3c061feb-94c6-4566-9c2a-bd3f58ed9c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4e8d3a-7aee-40f8-832d-12ff0ba9c92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6351e20-90c6-45f0-bd65-151521fdb996}" ma:internalName="TaxCatchAll" ma:showField="CatchAllData" ma:web="da4e8d3a-7aee-40f8-832d-12ff0ba9c9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4e8d3a-7aee-40f8-832d-12ff0ba9c922" xsi:nil="true"/>
    <lcf76f155ced4ddcb4097134ff3c332f xmlns="cf719e61-ad23-4ffb-a624-7da4ce5701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458DDD-6B2B-454B-9CD5-7324D558D9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719e61-ad23-4ffb-a624-7da4ce570123"/>
    <ds:schemaRef ds:uri="da4e8d3a-7aee-40f8-832d-12ff0ba9c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F8307D-B6CE-4171-A55B-7F3459CF2EC7}">
  <ds:schemaRefs>
    <ds:schemaRef ds:uri="http://schemas.microsoft.com/sharepoint/v3/contenttype/forms"/>
  </ds:schemaRefs>
</ds:datastoreItem>
</file>

<file path=customXml/itemProps3.xml><?xml version="1.0" encoding="utf-8"?>
<ds:datastoreItem xmlns:ds="http://schemas.openxmlformats.org/officeDocument/2006/customXml" ds:itemID="{21590935-1EA5-4DC4-ABAC-F070984072C7}">
  <ds:schemaRefs>
    <ds:schemaRef ds:uri="http://schemas.microsoft.com/office/2006/metadata/properties"/>
    <ds:schemaRef ds:uri="http://schemas.microsoft.com/office/infopath/2007/PartnerControls"/>
    <ds:schemaRef ds:uri="da4e8d3a-7aee-40f8-832d-12ff0ba9c922"/>
    <ds:schemaRef ds:uri="cf719e61-ad23-4ffb-a624-7da4ce570123"/>
  </ds:schemaRefs>
</ds:datastoreItem>
</file>

<file path=docProps/app.xml><?xml version="1.0" encoding="utf-8"?>
<Properties xmlns="http://schemas.openxmlformats.org/officeDocument/2006/extended-properties" xmlns:vt="http://schemas.openxmlformats.org/officeDocument/2006/docPropsVTypes">
  <TotalTime>81</TotalTime>
  <Words>1724</Words>
  <Application>Microsoft Office PowerPoint</Application>
  <PresentationFormat>Personnalisé</PresentationFormat>
  <Paragraphs>268</Paragraphs>
  <Slides>36</Slides>
  <Notes>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36</vt:i4>
      </vt:variant>
    </vt:vector>
  </HeadingPairs>
  <TitlesOfParts>
    <vt:vector size="45" baseType="lpstr">
      <vt:lpstr>Calibri Light</vt:lpstr>
      <vt:lpstr>Gill Sans MT</vt:lpstr>
      <vt:lpstr>Aptos</vt:lpstr>
      <vt:lpstr>Wingdings</vt:lpstr>
      <vt:lpstr>Century Gothic</vt:lpstr>
      <vt:lpstr>Calibri</vt:lpstr>
      <vt:lpstr>Avenir Next LT Pro</vt:lpstr>
      <vt:lpstr>Arial</vt:lpstr>
      <vt:lpstr>Thème Office</vt:lpstr>
      <vt:lpstr>Des métiers pour ta planète  Transition vers les Objectifs de développement durable : quels progrès en Wallonie et quel rôle pour la formation ?   </vt:lpstr>
      <vt:lpstr>Présentation PowerPoint</vt:lpstr>
      <vt:lpstr>Présentation PowerPoint</vt:lpstr>
      <vt:lpstr>Présentation PowerPoint</vt:lpstr>
      <vt:lpstr>1. Cadre mondial des Objectifs de développement durable</vt:lpstr>
      <vt:lpstr>Présentation PowerPoint</vt:lpstr>
      <vt:lpstr>Présentation PowerPoint</vt:lpstr>
      <vt:lpstr>17 ODD</vt:lpstr>
      <vt:lpstr>Présentation PowerPoint</vt:lpstr>
      <vt:lpstr>Emploi et formation dans les ODD</vt:lpstr>
      <vt:lpstr>2. Quel changement de paradigme?</vt:lpstr>
      <vt:lpstr>Présentation PowerPoint</vt:lpstr>
      <vt:lpstr>Changement de paradigme</vt:lpstr>
      <vt:lpstr>Changement de paradigme</vt:lpstr>
      <vt:lpstr>Ressources de plus en plus nombreuses, en Wallonie</vt:lpstr>
      <vt:lpstr>2. Que fait la Wallonie?</vt:lpstr>
      <vt:lpstr>Présentation PowerPoint</vt:lpstr>
      <vt:lpstr>Wallonie: stratégie wallonne de développement durable</vt:lpstr>
      <vt:lpstr>Présentation PowerPoint</vt:lpstr>
      <vt:lpstr>Présentation PowerPoint</vt:lpstr>
      <vt:lpstr>Objectifs chiffrés wallons</vt:lpstr>
      <vt:lpstr>Présentation PowerPoint</vt:lpstr>
      <vt:lpstr>Présentation PowerPoint</vt:lpstr>
      <vt:lpstr>2. Où en est la Wallonie?</vt:lpstr>
      <vt:lpstr>Bilans des progrès de la Wallonie vers les ODD </vt:lpstr>
      <vt:lpstr>Présentation PowerPoint</vt:lpstr>
      <vt:lpstr>Bilan 2023 : quels résultats? </vt:lpstr>
      <vt:lpstr>Présentation PowerPoint</vt:lpstr>
      <vt:lpstr>Présentation PowerPoint</vt:lpstr>
      <vt:lpstr>Présentation PowerPoint</vt:lpstr>
      <vt:lpstr>Présentation PowerPoint</vt:lpstr>
      <vt:lpstr>Comment mesurer les progrès en matière d’éducation au développement durable?</vt:lpstr>
      <vt:lpstr>Etude sur les indicateurs de suivi de l’EDD (2023) </vt:lpstr>
      <vt:lpstr>Priorisation des perspectives de développement d’indicateurs </vt:lpstr>
      <vt:lpstr>En conclusion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séminaire</dc:title>
  <dc:creator>DURAY Kelly</dc:creator>
  <cp:lastModifiedBy>DURAY Kelly</cp:lastModifiedBy>
  <cp:revision>16</cp:revision>
  <dcterms:created xsi:type="dcterms:W3CDTF">2006-08-16T00:00:00Z</dcterms:created>
  <dcterms:modified xsi:type="dcterms:W3CDTF">2026-04-23T13:10:11Z</dcterms:modified>
  <dc:identifier>DAXGXbbk95c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0x0101001B49559F0B923B4D9FE07EE184511BAA</vt:lpwstr>
  </property>
  <property fmtid="{D5CDD505-2E9C-101B-9397-08002B2CF9AE}" pid="3" name="MediaServiceImageTags">
    <vt:lpwstr/>
  </property>
</Properties>
</file>