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5"/>
  </p:notesMasterIdLst>
  <p:sldIdLst>
    <p:sldId id="2147472811" r:id="rId5"/>
    <p:sldId id="264" r:id="rId6"/>
    <p:sldId id="2147472795" r:id="rId7"/>
    <p:sldId id="2147472796" r:id="rId8"/>
    <p:sldId id="2147472797" r:id="rId9"/>
    <p:sldId id="2147472798" r:id="rId10"/>
    <p:sldId id="2147472799" r:id="rId11"/>
    <p:sldId id="2147472801" r:id="rId12"/>
    <p:sldId id="2147472800" r:id="rId13"/>
    <p:sldId id="2147472802" r:id="rId14"/>
    <p:sldId id="2147472803" r:id="rId15"/>
    <p:sldId id="2147472804" r:id="rId16"/>
    <p:sldId id="2147472805" r:id="rId17"/>
    <p:sldId id="2147472806" r:id="rId18"/>
    <p:sldId id="2147472807" r:id="rId19"/>
    <p:sldId id="2147472808" r:id="rId20"/>
    <p:sldId id="2147472809" r:id="rId21"/>
    <p:sldId id="2147472810" r:id="rId22"/>
    <p:sldId id="2147472812" r:id="rId23"/>
    <p:sldId id="2147472816" r:id="rId24"/>
    <p:sldId id="2147472817" r:id="rId25"/>
    <p:sldId id="2147472818" r:id="rId26"/>
    <p:sldId id="2147472819" r:id="rId27"/>
    <p:sldId id="2147472820" r:id="rId28"/>
    <p:sldId id="2147472821" r:id="rId29"/>
    <p:sldId id="2147472822" r:id="rId30"/>
    <p:sldId id="2147472815" r:id="rId31"/>
    <p:sldId id="2147472814" r:id="rId32"/>
    <p:sldId id="2147472813" r:id="rId33"/>
    <p:sldId id="2147472823" r:id="rId34"/>
    <p:sldId id="2147472824" r:id="rId35"/>
    <p:sldId id="2147472825" r:id="rId36"/>
    <p:sldId id="2147472826" r:id="rId37"/>
    <p:sldId id="2147472827" r:id="rId38"/>
    <p:sldId id="2147472828" r:id="rId39"/>
    <p:sldId id="2147472829" r:id="rId40"/>
    <p:sldId id="2147472830" r:id="rId41"/>
    <p:sldId id="2147472831" r:id="rId42"/>
    <p:sldId id="2147472832" r:id="rId43"/>
    <p:sldId id="2147472833" r:id="rId4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53" autoAdjust="0"/>
    <p:restoredTop sz="94622" autoAdjust="0"/>
  </p:normalViewPr>
  <p:slideViewPr>
    <p:cSldViewPr>
      <p:cViewPr varScale="1">
        <p:scale>
          <a:sx n="70" d="100"/>
          <a:sy n="70" d="100"/>
        </p:scale>
        <p:origin x="40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4" d="100"/>
        <a:sy n="74" d="100"/>
      </p:scale>
      <p:origin x="0" y="-30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RAY Kelly" userId="695a2025-9b4e-4869-90fd-f01a2d34c47c" providerId="ADAL" clId="{EEE96532-6FE6-4562-B3B4-49BB8E22B294}"/>
    <pc:docChg chg="delSld delMainMaster">
      <pc:chgData name="DURAY Kelly" userId="695a2025-9b4e-4869-90fd-f01a2d34c47c" providerId="ADAL" clId="{EEE96532-6FE6-4562-B3B4-49BB8E22B294}" dt="2026-04-23T13:23:50.287" v="45" actId="2696"/>
      <pc:docMkLst>
        <pc:docMk/>
      </pc:docMkLst>
      <pc:sldChg chg="del">
        <pc:chgData name="DURAY Kelly" userId="695a2025-9b4e-4869-90fd-f01a2d34c47c" providerId="ADAL" clId="{EEE96532-6FE6-4562-B3B4-49BB8E22B294}" dt="2026-04-23T13:19:57.981" v="0" actId="2696"/>
        <pc:sldMkLst>
          <pc:docMk/>
          <pc:sldMk cId="0" sldId="256"/>
        </pc:sldMkLst>
      </pc:sldChg>
      <pc:sldChg chg="del">
        <pc:chgData name="DURAY Kelly" userId="695a2025-9b4e-4869-90fd-f01a2d34c47c" providerId="ADAL" clId="{EEE96532-6FE6-4562-B3B4-49BB8E22B294}" dt="2026-04-23T13:20:00.897" v="1" actId="2696"/>
        <pc:sldMkLst>
          <pc:docMk/>
          <pc:sldMk cId="0" sldId="257"/>
        </pc:sldMkLst>
      </pc:sldChg>
      <pc:sldChg chg="del">
        <pc:chgData name="DURAY Kelly" userId="695a2025-9b4e-4869-90fd-f01a2d34c47c" providerId="ADAL" clId="{EEE96532-6FE6-4562-B3B4-49BB8E22B294}" dt="2026-04-23T13:20:22.422" v="2" actId="2696"/>
        <pc:sldMkLst>
          <pc:docMk/>
          <pc:sldMk cId="0" sldId="258"/>
        </pc:sldMkLst>
      </pc:sldChg>
      <pc:sldChg chg="del">
        <pc:chgData name="DURAY Kelly" userId="695a2025-9b4e-4869-90fd-f01a2d34c47c" providerId="ADAL" clId="{EEE96532-6FE6-4562-B3B4-49BB8E22B294}" dt="2026-04-23T13:20:26.689" v="3" actId="2696"/>
        <pc:sldMkLst>
          <pc:docMk/>
          <pc:sldMk cId="0" sldId="259"/>
        </pc:sldMkLst>
      </pc:sldChg>
      <pc:sldChg chg="del">
        <pc:chgData name="DURAY Kelly" userId="695a2025-9b4e-4869-90fd-f01a2d34c47c" providerId="ADAL" clId="{EEE96532-6FE6-4562-B3B4-49BB8E22B294}" dt="2026-04-23T13:20:28.212" v="4" actId="2696"/>
        <pc:sldMkLst>
          <pc:docMk/>
          <pc:sldMk cId="0" sldId="260"/>
        </pc:sldMkLst>
      </pc:sldChg>
      <pc:sldChg chg="del">
        <pc:chgData name="DURAY Kelly" userId="695a2025-9b4e-4869-90fd-f01a2d34c47c" providerId="ADAL" clId="{EEE96532-6FE6-4562-B3B4-49BB8E22B294}" dt="2026-04-23T13:20:32.195" v="6" actId="2696"/>
        <pc:sldMkLst>
          <pc:docMk/>
          <pc:sldMk cId="0" sldId="261"/>
        </pc:sldMkLst>
      </pc:sldChg>
      <pc:sldChg chg="del">
        <pc:chgData name="DURAY Kelly" userId="695a2025-9b4e-4869-90fd-f01a2d34c47c" providerId="ADAL" clId="{EEE96532-6FE6-4562-B3B4-49BB8E22B294}" dt="2026-04-23T13:20:30.168" v="5" actId="2696"/>
        <pc:sldMkLst>
          <pc:docMk/>
          <pc:sldMk cId="0" sldId="262"/>
        </pc:sldMkLst>
      </pc:sldChg>
      <pc:sldChg chg="del">
        <pc:chgData name="DURAY Kelly" userId="695a2025-9b4e-4869-90fd-f01a2d34c47c" providerId="ADAL" clId="{EEE96532-6FE6-4562-B3B4-49BB8E22B294}" dt="2026-04-23T13:20:33.614" v="7" actId="2696"/>
        <pc:sldMkLst>
          <pc:docMk/>
          <pc:sldMk cId="0" sldId="263"/>
        </pc:sldMkLst>
      </pc:sldChg>
      <pc:sldChg chg="del">
        <pc:chgData name="DURAY Kelly" userId="695a2025-9b4e-4869-90fd-f01a2d34c47c" providerId="ADAL" clId="{EEE96532-6FE6-4562-B3B4-49BB8E22B294}" dt="2026-04-23T13:23:50.287" v="45" actId="2696"/>
        <pc:sldMkLst>
          <pc:docMk/>
          <pc:sldMk cId="0" sldId="266"/>
        </pc:sldMkLst>
      </pc:sldChg>
      <pc:sldChg chg="del">
        <pc:chgData name="DURAY Kelly" userId="695a2025-9b4e-4869-90fd-f01a2d34c47c" providerId="ADAL" clId="{EEE96532-6FE6-4562-B3B4-49BB8E22B294}" dt="2026-04-23T13:23:47.657" v="44" actId="2696"/>
        <pc:sldMkLst>
          <pc:docMk/>
          <pc:sldMk cId="0" sldId="267"/>
        </pc:sldMkLst>
      </pc:sldChg>
      <pc:sldChg chg="del">
        <pc:chgData name="DURAY Kelly" userId="695a2025-9b4e-4869-90fd-f01a2d34c47c" providerId="ADAL" clId="{EEE96532-6FE6-4562-B3B4-49BB8E22B294}" dt="2026-04-23T13:20:57.166" v="15" actId="2696"/>
        <pc:sldMkLst>
          <pc:docMk/>
          <pc:sldMk cId="0" sldId="339"/>
        </pc:sldMkLst>
      </pc:sldChg>
      <pc:sldChg chg="del">
        <pc:chgData name="DURAY Kelly" userId="695a2025-9b4e-4869-90fd-f01a2d34c47c" providerId="ADAL" clId="{EEE96532-6FE6-4562-B3B4-49BB8E22B294}" dt="2026-04-23T13:23:26.520" v="34" actId="2696"/>
        <pc:sldMkLst>
          <pc:docMk/>
          <pc:sldMk cId="2520216127" sldId="467"/>
        </pc:sldMkLst>
      </pc:sldChg>
      <pc:sldChg chg="del">
        <pc:chgData name="DURAY Kelly" userId="695a2025-9b4e-4869-90fd-f01a2d34c47c" providerId="ADAL" clId="{EEE96532-6FE6-4562-B3B4-49BB8E22B294}" dt="2026-04-23T13:23:22.709" v="32" actId="2696"/>
        <pc:sldMkLst>
          <pc:docMk/>
          <pc:sldMk cId="3319947281" sldId="490"/>
        </pc:sldMkLst>
      </pc:sldChg>
      <pc:sldChg chg="del">
        <pc:chgData name="DURAY Kelly" userId="695a2025-9b4e-4869-90fd-f01a2d34c47c" providerId="ADAL" clId="{EEE96532-6FE6-4562-B3B4-49BB8E22B294}" dt="2026-04-23T13:23:38.489" v="41" actId="2696"/>
        <pc:sldMkLst>
          <pc:docMk/>
          <pc:sldMk cId="1150065694" sldId="661"/>
        </pc:sldMkLst>
      </pc:sldChg>
      <pc:sldChg chg="del">
        <pc:chgData name="DURAY Kelly" userId="695a2025-9b4e-4869-90fd-f01a2d34c47c" providerId="ADAL" clId="{EEE96532-6FE6-4562-B3B4-49BB8E22B294}" dt="2026-04-23T13:23:36.599" v="40" actId="2696"/>
        <pc:sldMkLst>
          <pc:docMk/>
          <pc:sldMk cId="3538664524" sldId="663"/>
        </pc:sldMkLst>
      </pc:sldChg>
      <pc:sldChg chg="del">
        <pc:chgData name="DURAY Kelly" userId="695a2025-9b4e-4869-90fd-f01a2d34c47c" providerId="ADAL" clId="{EEE96532-6FE6-4562-B3B4-49BB8E22B294}" dt="2026-04-23T13:20:46.406" v="14" actId="2696"/>
        <pc:sldMkLst>
          <pc:docMk/>
          <pc:sldMk cId="4275453339" sldId="12187"/>
        </pc:sldMkLst>
      </pc:sldChg>
      <pc:sldChg chg="del">
        <pc:chgData name="DURAY Kelly" userId="695a2025-9b4e-4869-90fd-f01a2d34c47c" providerId="ADAL" clId="{EEE96532-6FE6-4562-B3B4-49BB8E22B294}" dt="2026-04-23T13:23:12.836" v="25" actId="2696"/>
        <pc:sldMkLst>
          <pc:docMk/>
          <pc:sldMk cId="1748757833" sldId="12224"/>
        </pc:sldMkLst>
      </pc:sldChg>
      <pc:sldChg chg="del">
        <pc:chgData name="DURAY Kelly" userId="695a2025-9b4e-4869-90fd-f01a2d34c47c" providerId="ADAL" clId="{EEE96532-6FE6-4562-B3B4-49BB8E22B294}" dt="2026-04-23T13:23:14.037" v="26" actId="2696"/>
        <pc:sldMkLst>
          <pc:docMk/>
          <pc:sldMk cId="4010808641" sldId="12234"/>
        </pc:sldMkLst>
      </pc:sldChg>
      <pc:sldChg chg="del">
        <pc:chgData name="DURAY Kelly" userId="695a2025-9b4e-4869-90fd-f01a2d34c47c" providerId="ADAL" clId="{EEE96532-6FE6-4562-B3B4-49BB8E22B294}" dt="2026-04-23T13:23:18.777" v="29" actId="2696"/>
        <pc:sldMkLst>
          <pc:docMk/>
          <pc:sldMk cId="1385815104" sldId="12240"/>
        </pc:sldMkLst>
      </pc:sldChg>
      <pc:sldChg chg="del">
        <pc:chgData name="DURAY Kelly" userId="695a2025-9b4e-4869-90fd-f01a2d34c47c" providerId="ADAL" clId="{EEE96532-6FE6-4562-B3B4-49BB8E22B294}" dt="2026-04-23T13:20:35.002" v="8" actId="2696"/>
        <pc:sldMkLst>
          <pc:docMk/>
          <pc:sldMk cId="1582960549" sldId="12265"/>
        </pc:sldMkLst>
      </pc:sldChg>
      <pc:sldChg chg="del">
        <pc:chgData name="DURAY Kelly" userId="695a2025-9b4e-4869-90fd-f01a2d34c47c" providerId="ADAL" clId="{EEE96532-6FE6-4562-B3B4-49BB8E22B294}" dt="2026-04-23T13:23:41.889" v="43" actId="2696"/>
        <pc:sldMkLst>
          <pc:docMk/>
          <pc:sldMk cId="3792281495" sldId="12287"/>
        </pc:sldMkLst>
      </pc:sldChg>
      <pc:sldChg chg="del">
        <pc:chgData name="DURAY Kelly" userId="695a2025-9b4e-4869-90fd-f01a2d34c47c" providerId="ADAL" clId="{EEE96532-6FE6-4562-B3B4-49BB8E22B294}" dt="2026-04-23T13:21:19.887" v="23" actId="2696"/>
        <pc:sldMkLst>
          <pc:docMk/>
          <pc:sldMk cId="1633818021" sldId="12298"/>
        </pc:sldMkLst>
      </pc:sldChg>
      <pc:sldChg chg="del">
        <pc:chgData name="DURAY Kelly" userId="695a2025-9b4e-4869-90fd-f01a2d34c47c" providerId="ADAL" clId="{EEE96532-6FE6-4562-B3B4-49BB8E22B294}" dt="2026-04-23T13:20:42.461" v="11" actId="2696"/>
        <pc:sldMkLst>
          <pc:docMk/>
          <pc:sldMk cId="4693000" sldId="12311"/>
        </pc:sldMkLst>
      </pc:sldChg>
      <pc:sldChg chg="del">
        <pc:chgData name="DURAY Kelly" userId="695a2025-9b4e-4869-90fd-f01a2d34c47c" providerId="ADAL" clId="{EEE96532-6FE6-4562-B3B4-49BB8E22B294}" dt="2026-04-23T13:21:01.036" v="17" actId="2696"/>
        <pc:sldMkLst>
          <pc:docMk/>
          <pc:sldMk cId="1058214774" sldId="12312"/>
        </pc:sldMkLst>
      </pc:sldChg>
      <pc:sldChg chg="del">
        <pc:chgData name="DURAY Kelly" userId="695a2025-9b4e-4869-90fd-f01a2d34c47c" providerId="ADAL" clId="{EEE96532-6FE6-4562-B3B4-49BB8E22B294}" dt="2026-04-23T13:23:40.293" v="42" actId="2696"/>
        <pc:sldMkLst>
          <pc:docMk/>
          <pc:sldMk cId="970745099" sldId="12314"/>
        </pc:sldMkLst>
      </pc:sldChg>
      <pc:sldChg chg="del">
        <pc:chgData name="DURAY Kelly" userId="695a2025-9b4e-4869-90fd-f01a2d34c47c" providerId="ADAL" clId="{EEE96532-6FE6-4562-B3B4-49BB8E22B294}" dt="2026-04-23T13:20:59.333" v="16" actId="2696"/>
        <pc:sldMkLst>
          <pc:docMk/>
          <pc:sldMk cId="2420712728" sldId="12322"/>
        </pc:sldMkLst>
      </pc:sldChg>
      <pc:sldChg chg="del">
        <pc:chgData name="DURAY Kelly" userId="695a2025-9b4e-4869-90fd-f01a2d34c47c" providerId="ADAL" clId="{EEE96532-6FE6-4562-B3B4-49BB8E22B294}" dt="2026-04-23T13:21:03.944" v="19" actId="2696"/>
        <pc:sldMkLst>
          <pc:docMk/>
          <pc:sldMk cId="2608372649" sldId="12323"/>
        </pc:sldMkLst>
      </pc:sldChg>
      <pc:sldChg chg="del">
        <pc:chgData name="DURAY Kelly" userId="695a2025-9b4e-4869-90fd-f01a2d34c47c" providerId="ADAL" clId="{EEE96532-6FE6-4562-B3B4-49BB8E22B294}" dt="2026-04-23T13:23:24.807" v="33" actId="2696"/>
        <pc:sldMkLst>
          <pc:docMk/>
          <pc:sldMk cId="309364632" sldId="2147472732"/>
        </pc:sldMkLst>
      </pc:sldChg>
      <pc:sldChg chg="del">
        <pc:chgData name="DURAY Kelly" userId="695a2025-9b4e-4869-90fd-f01a2d34c47c" providerId="ADAL" clId="{EEE96532-6FE6-4562-B3B4-49BB8E22B294}" dt="2026-04-23T13:20:40.719" v="10" actId="2696"/>
        <pc:sldMkLst>
          <pc:docMk/>
          <pc:sldMk cId="3899049791" sldId="2147472749"/>
        </pc:sldMkLst>
      </pc:sldChg>
      <pc:sldChg chg="del">
        <pc:chgData name="DURAY Kelly" userId="695a2025-9b4e-4869-90fd-f01a2d34c47c" providerId="ADAL" clId="{EEE96532-6FE6-4562-B3B4-49BB8E22B294}" dt="2026-04-23T13:20:36.406" v="9" actId="2696"/>
        <pc:sldMkLst>
          <pc:docMk/>
          <pc:sldMk cId="3973576076" sldId="2147472752"/>
        </pc:sldMkLst>
      </pc:sldChg>
      <pc:sldChg chg="del">
        <pc:chgData name="DURAY Kelly" userId="695a2025-9b4e-4869-90fd-f01a2d34c47c" providerId="ADAL" clId="{EEE96532-6FE6-4562-B3B4-49BB8E22B294}" dt="2026-04-23T13:23:28.018" v="35" actId="2696"/>
        <pc:sldMkLst>
          <pc:docMk/>
          <pc:sldMk cId="1123260624" sldId="2147472762"/>
        </pc:sldMkLst>
      </pc:sldChg>
      <pc:sldChg chg="del">
        <pc:chgData name="DURAY Kelly" userId="695a2025-9b4e-4869-90fd-f01a2d34c47c" providerId="ADAL" clId="{EEE96532-6FE6-4562-B3B4-49BB8E22B294}" dt="2026-04-23T13:23:15.393" v="27" actId="2696"/>
        <pc:sldMkLst>
          <pc:docMk/>
          <pc:sldMk cId="607084758" sldId="2147472771"/>
        </pc:sldMkLst>
      </pc:sldChg>
      <pc:sldChg chg="del">
        <pc:chgData name="DURAY Kelly" userId="695a2025-9b4e-4869-90fd-f01a2d34c47c" providerId="ADAL" clId="{EEE96532-6FE6-4562-B3B4-49BB8E22B294}" dt="2026-04-23T13:21:21.592" v="24" actId="2696"/>
        <pc:sldMkLst>
          <pc:docMk/>
          <pc:sldMk cId="817648319" sldId="2147472778"/>
        </pc:sldMkLst>
      </pc:sldChg>
      <pc:sldChg chg="del">
        <pc:chgData name="DURAY Kelly" userId="695a2025-9b4e-4869-90fd-f01a2d34c47c" providerId="ADAL" clId="{EEE96532-6FE6-4562-B3B4-49BB8E22B294}" dt="2026-04-23T13:23:33.666" v="38" actId="2696"/>
        <pc:sldMkLst>
          <pc:docMk/>
          <pc:sldMk cId="1682738394" sldId="2147472779"/>
        </pc:sldMkLst>
      </pc:sldChg>
      <pc:sldChg chg="del">
        <pc:chgData name="DURAY Kelly" userId="695a2025-9b4e-4869-90fd-f01a2d34c47c" providerId="ADAL" clId="{EEE96532-6FE6-4562-B3B4-49BB8E22B294}" dt="2026-04-23T13:23:29.253" v="36" actId="2696"/>
        <pc:sldMkLst>
          <pc:docMk/>
          <pc:sldMk cId="2742002094" sldId="2147472780"/>
        </pc:sldMkLst>
      </pc:sldChg>
      <pc:sldChg chg="del">
        <pc:chgData name="DURAY Kelly" userId="695a2025-9b4e-4869-90fd-f01a2d34c47c" providerId="ADAL" clId="{EEE96532-6FE6-4562-B3B4-49BB8E22B294}" dt="2026-04-23T13:23:30.563" v="37" actId="2696"/>
        <pc:sldMkLst>
          <pc:docMk/>
          <pc:sldMk cId="3225234943" sldId="2147472782"/>
        </pc:sldMkLst>
      </pc:sldChg>
      <pc:sldChg chg="del">
        <pc:chgData name="DURAY Kelly" userId="695a2025-9b4e-4869-90fd-f01a2d34c47c" providerId="ADAL" clId="{EEE96532-6FE6-4562-B3B4-49BB8E22B294}" dt="2026-04-23T13:23:19.915" v="30" actId="2696"/>
        <pc:sldMkLst>
          <pc:docMk/>
          <pc:sldMk cId="3498648177" sldId="2147472783"/>
        </pc:sldMkLst>
      </pc:sldChg>
      <pc:sldChg chg="del">
        <pc:chgData name="DURAY Kelly" userId="695a2025-9b4e-4869-90fd-f01a2d34c47c" providerId="ADAL" clId="{EEE96532-6FE6-4562-B3B4-49BB8E22B294}" dt="2026-04-23T13:21:02.452" v="18" actId="2696"/>
        <pc:sldMkLst>
          <pc:docMk/>
          <pc:sldMk cId="3077597473" sldId="2147472785"/>
        </pc:sldMkLst>
      </pc:sldChg>
      <pc:sldChg chg="del">
        <pc:chgData name="DURAY Kelly" userId="695a2025-9b4e-4869-90fd-f01a2d34c47c" providerId="ADAL" clId="{EEE96532-6FE6-4562-B3B4-49BB8E22B294}" dt="2026-04-23T13:21:05.315" v="20" actId="2696"/>
        <pc:sldMkLst>
          <pc:docMk/>
          <pc:sldMk cId="3953436467" sldId="2147472786"/>
        </pc:sldMkLst>
      </pc:sldChg>
      <pc:sldChg chg="del">
        <pc:chgData name="DURAY Kelly" userId="695a2025-9b4e-4869-90fd-f01a2d34c47c" providerId="ADAL" clId="{EEE96532-6FE6-4562-B3B4-49BB8E22B294}" dt="2026-04-23T13:21:06.579" v="21" actId="2696"/>
        <pc:sldMkLst>
          <pc:docMk/>
          <pc:sldMk cId="3053347425" sldId="2147472787"/>
        </pc:sldMkLst>
      </pc:sldChg>
      <pc:sldChg chg="del">
        <pc:chgData name="DURAY Kelly" userId="695a2025-9b4e-4869-90fd-f01a2d34c47c" providerId="ADAL" clId="{EEE96532-6FE6-4562-B3B4-49BB8E22B294}" dt="2026-04-23T13:20:43.626" v="12" actId="2696"/>
        <pc:sldMkLst>
          <pc:docMk/>
          <pc:sldMk cId="613375966" sldId="2147472789"/>
        </pc:sldMkLst>
      </pc:sldChg>
      <pc:sldChg chg="del">
        <pc:chgData name="DURAY Kelly" userId="695a2025-9b4e-4869-90fd-f01a2d34c47c" providerId="ADAL" clId="{EEE96532-6FE6-4562-B3B4-49BB8E22B294}" dt="2026-04-23T13:23:21.303" v="31" actId="2696"/>
        <pc:sldMkLst>
          <pc:docMk/>
          <pc:sldMk cId="1425203299" sldId="2147472790"/>
        </pc:sldMkLst>
      </pc:sldChg>
      <pc:sldChg chg="del">
        <pc:chgData name="DURAY Kelly" userId="695a2025-9b4e-4869-90fd-f01a2d34c47c" providerId="ADAL" clId="{EEE96532-6FE6-4562-B3B4-49BB8E22B294}" dt="2026-04-23T13:20:44.892" v="13" actId="2696"/>
        <pc:sldMkLst>
          <pc:docMk/>
          <pc:sldMk cId="500598456" sldId="2147472791"/>
        </pc:sldMkLst>
      </pc:sldChg>
      <pc:sldChg chg="del">
        <pc:chgData name="DURAY Kelly" userId="695a2025-9b4e-4869-90fd-f01a2d34c47c" providerId="ADAL" clId="{EEE96532-6FE6-4562-B3B4-49BB8E22B294}" dt="2026-04-23T13:23:35.061" v="39" actId="2696"/>
        <pc:sldMkLst>
          <pc:docMk/>
          <pc:sldMk cId="1556859334" sldId="2147472793"/>
        </pc:sldMkLst>
      </pc:sldChg>
      <pc:sldChg chg="del">
        <pc:chgData name="DURAY Kelly" userId="695a2025-9b4e-4869-90fd-f01a2d34c47c" providerId="ADAL" clId="{EEE96532-6FE6-4562-B3B4-49BB8E22B294}" dt="2026-04-23T13:23:16.825" v="28" actId="2696"/>
        <pc:sldMkLst>
          <pc:docMk/>
          <pc:sldMk cId="50778621" sldId="2147472794"/>
        </pc:sldMkLst>
      </pc:sldChg>
      <pc:sldChg chg="del">
        <pc:chgData name="DURAY Kelly" userId="695a2025-9b4e-4869-90fd-f01a2d34c47c" providerId="ADAL" clId="{EEE96532-6FE6-4562-B3B4-49BB8E22B294}" dt="2026-04-23T13:21:18.494" v="22" actId="2696"/>
        <pc:sldMkLst>
          <pc:docMk/>
          <pc:sldMk cId="1856339368" sldId="2147472834"/>
        </pc:sldMkLst>
      </pc:sldChg>
      <pc:sldMasterChg chg="del delSldLayout">
        <pc:chgData name="DURAY Kelly" userId="695a2025-9b4e-4869-90fd-f01a2d34c47c" providerId="ADAL" clId="{EEE96532-6FE6-4562-B3B4-49BB8E22B294}" dt="2026-04-23T13:23:41.889" v="43" actId="2696"/>
        <pc:sldMasterMkLst>
          <pc:docMk/>
          <pc:sldMasterMk cId="2205997842" sldId="2147483660"/>
        </pc:sldMasterMkLst>
        <pc:sldLayoutChg chg="del">
          <pc:chgData name="DURAY Kelly" userId="695a2025-9b4e-4869-90fd-f01a2d34c47c" providerId="ADAL" clId="{EEE96532-6FE6-4562-B3B4-49BB8E22B294}" dt="2026-04-23T13:23:41.889" v="43" actId="2696"/>
          <pc:sldLayoutMkLst>
            <pc:docMk/>
            <pc:sldMasterMk cId="2205997842" sldId="2147483660"/>
            <pc:sldLayoutMk cId="3467057470" sldId="2147483661"/>
          </pc:sldLayoutMkLst>
        </pc:sldLayoutChg>
        <pc:sldLayoutChg chg="del">
          <pc:chgData name="DURAY Kelly" userId="695a2025-9b4e-4869-90fd-f01a2d34c47c" providerId="ADAL" clId="{EEE96532-6FE6-4562-B3B4-49BB8E22B294}" dt="2026-04-23T13:23:41.889" v="43" actId="2696"/>
          <pc:sldLayoutMkLst>
            <pc:docMk/>
            <pc:sldMasterMk cId="2205997842" sldId="2147483660"/>
            <pc:sldLayoutMk cId="3203917672" sldId="2147483662"/>
          </pc:sldLayoutMkLst>
        </pc:sldLayoutChg>
        <pc:sldLayoutChg chg="del">
          <pc:chgData name="DURAY Kelly" userId="695a2025-9b4e-4869-90fd-f01a2d34c47c" providerId="ADAL" clId="{EEE96532-6FE6-4562-B3B4-49BB8E22B294}" dt="2026-04-23T13:23:41.889" v="43" actId="2696"/>
          <pc:sldLayoutMkLst>
            <pc:docMk/>
            <pc:sldMasterMk cId="2205997842" sldId="2147483660"/>
            <pc:sldLayoutMk cId="1229854932" sldId="2147483663"/>
          </pc:sldLayoutMkLst>
        </pc:sldLayoutChg>
        <pc:sldLayoutChg chg="del">
          <pc:chgData name="DURAY Kelly" userId="695a2025-9b4e-4869-90fd-f01a2d34c47c" providerId="ADAL" clId="{EEE96532-6FE6-4562-B3B4-49BB8E22B294}" dt="2026-04-23T13:23:41.889" v="43" actId="2696"/>
          <pc:sldLayoutMkLst>
            <pc:docMk/>
            <pc:sldMasterMk cId="2205997842" sldId="2147483660"/>
            <pc:sldLayoutMk cId="2214036473" sldId="2147483664"/>
          </pc:sldLayoutMkLst>
        </pc:sldLayoutChg>
        <pc:sldLayoutChg chg="del">
          <pc:chgData name="DURAY Kelly" userId="695a2025-9b4e-4869-90fd-f01a2d34c47c" providerId="ADAL" clId="{EEE96532-6FE6-4562-B3B4-49BB8E22B294}" dt="2026-04-23T13:23:41.889" v="43" actId="2696"/>
          <pc:sldLayoutMkLst>
            <pc:docMk/>
            <pc:sldMasterMk cId="2205997842" sldId="2147483660"/>
            <pc:sldLayoutMk cId="2595609175" sldId="2147483665"/>
          </pc:sldLayoutMkLst>
        </pc:sldLayoutChg>
        <pc:sldLayoutChg chg="del">
          <pc:chgData name="DURAY Kelly" userId="695a2025-9b4e-4869-90fd-f01a2d34c47c" providerId="ADAL" clId="{EEE96532-6FE6-4562-B3B4-49BB8E22B294}" dt="2026-04-23T13:23:41.889" v="43" actId="2696"/>
          <pc:sldLayoutMkLst>
            <pc:docMk/>
            <pc:sldMasterMk cId="2205997842" sldId="2147483660"/>
            <pc:sldLayoutMk cId="1833404879" sldId="2147483666"/>
          </pc:sldLayoutMkLst>
        </pc:sldLayoutChg>
        <pc:sldLayoutChg chg="del">
          <pc:chgData name="DURAY Kelly" userId="695a2025-9b4e-4869-90fd-f01a2d34c47c" providerId="ADAL" clId="{EEE96532-6FE6-4562-B3B4-49BB8E22B294}" dt="2026-04-23T13:23:41.889" v="43" actId="2696"/>
          <pc:sldLayoutMkLst>
            <pc:docMk/>
            <pc:sldMasterMk cId="2205997842" sldId="2147483660"/>
            <pc:sldLayoutMk cId="3598888596" sldId="2147483667"/>
          </pc:sldLayoutMkLst>
        </pc:sldLayoutChg>
        <pc:sldLayoutChg chg="del">
          <pc:chgData name="DURAY Kelly" userId="695a2025-9b4e-4869-90fd-f01a2d34c47c" providerId="ADAL" clId="{EEE96532-6FE6-4562-B3B4-49BB8E22B294}" dt="2026-04-23T13:23:41.889" v="43" actId="2696"/>
          <pc:sldLayoutMkLst>
            <pc:docMk/>
            <pc:sldMasterMk cId="2205997842" sldId="2147483660"/>
            <pc:sldLayoutMk cId="1805433925" sldId="2147483668"/>
          </pc:sldLayoutMkLst>
        </pc:sldLayoutChg>
        <pc:sldLayoutChg chg="del">
          <pc:chgData name="DURAY Kelly" userId="695a2025-9b4e-4869-90fd-f01a2d34c47c" providerId="ADAL" clId="{EEE96532-6FE6-4562-B3B4-49BB8E22B294}" dt="2026-04-23T13:23:41.889" v="43" actId="2696"/>
          <pc:sldLayoutMkLst>
            <pc:docMk/>
            <pc:sldMasterMk cId="2205997842" sldId="2147483660"/>
            <pc:sldLayoutMk cId="1193533472" sldId="2147483669"/>
          </pc:sldLayoutMkLst>
        </pc:sldLayoutChg>
        <pc:sldLayoutChg chg="del">
          <pc:chgData name="DURAY Kelly" userId="695a2025-9b4e-4869-90fd-f01a2d34c47c" providerId="ADAL" clId="{EEE96532-6FE6-4562-B3B4-49BB8E22B294}" dt="2026-04-23T13:23:41.889" v="43" actId="2696"/>
          <pc:sldLayoutMkLst>
            <pc:docMk/>
            <pc:sldMasterMk cId="2205997842" sldId="2147483660"/>
            <pc:sldLayoutMk cId="3145022873" sldId="2147483670"/>
          </pc:sldLayoutMkLst>
        </pc:sldLayoutChg>
        <pc:sldLayoutChg chg="del">
          <pc:chgData name="DURAY Kelly" userId="695a2025-9b4e-4869-90fd-f01a2d34c47c" providerId="ADAL" clId="{EEE96532-6FE6-4562-B3B4-49BB8E22B294}" dt="2026-04-23T13:23:41.889" v="43" actId="2696"/>
          <pc:sldLayoutMkLst>
            <pc:docMk/>
            <pc:sldMasterMk cId="2205997842" sldId="2147483660"/>
            <pc:sldLayoutMk cId="859895031" sldId="2147483671"/>
          </pc:sldLayoutMkLst>
        </pc:sldLayoutChg>
        <pc:sldLayoutChg chg="del">
          <pc:chgData name="DURAY Kelly" userId="695a2025-9b4e-4869-90fd-f01a2d34c47c" providerId="ADAL" clId="{EEE96532-6FE6-4562-B3B4-49BB8E22B294}" dt="2026-04-23T13:23:41.889" v="43" actId="2696"/>
          <pc:sldLayoutMkLst>
            <pc:docMk/>
            <pc:sldMasterMk cId="2205997842" sldId="2147483660"/>
            <pc:sldLayoutMk cId="2640045899" sldId="2147483672"/>
          </pc:sldLayoutMkLst>
        </pc:sldLayoutChg>
        <pc:sldLayoutChg chg="del">
          <pc:chgData name="DURAY Kelly" userId="695a2025-9b4e-4869-90fd-f01a2d34c47c" providerId="ADAL" clId="{EEE96532-6FE6-4562-B3B4-49BB8E22B294}" dt="2026-04-23T13:23:41.889" v="43" actId="2696"/>
          <pc:sldLayoutMkLst>
            <pc:docMk/>
            <pc:sldMasterMk cId="2205997842" sldId="2147483660"/>
            <pc:sldLayoutMk cId="1821234796" sldId="2147483673"/>
          </pc:sldLayoutMkLst>
        </pc:sldLayoutChg>
        <pc:sldLayoutChg chg="del">
          <pc:chgData name="DURAY Kelly" userId="695a2025-9b4e-4869-90fd-f01a2d34c47c" providerId="ADAL" clId="{EEE96532-6FE6-4562-B3B4-49BB8E22B294}" dt="2026-04-23T13:23:41.889" v="43" actId="2696"/>
          <pc:sldLayoutMkLst>
            <pc:docMk/>
            <pc:sldMasterMk cId="2205997842" sldId="2147483660"/>
            <pc:sldLayoutMk cId="2660563399" sldId="2147483674"/>
          </pc:sldLayoutMkLst>
        </pc:sldLayoutChg>
        <pc:sldLayoutChg chg="del">
          <pc:chgData name="DURAY Kelly" userId="695a2025-9b4e-4869-90fd-f01a2d34c47c" providerId="ADAL" clId="{EEE96532-6FE6-4562-B3B4-49BB8E22B294}" dt="2026-04-23T13:23:41.889" v="43" actId="2696"/>
          <pc:sldLayoutMkLst>
            <pc:docMk/>
            <pc:sldMasterMk cId="2205997842" sldId="2147483660"/>
            <pc:sldLayoutMk cId="4227058011" sldId="2147483675"/>
          </pc:sldLayoutMkLst>
        </pc:sldLayoutChg>
        <pc:sldLayoutChg chg="del">
          <pc:chgData name="DURAY Kelly" userId="695a2025-9b4e-4869-90fd-f01a2d34c47c" providerId="ADAL" clId="{EEE96532-6FE6-4562-B3B4-49BB8E22B294}" dt="2026-04-23T13:23:41.889" v="43" actId="2696"/>
          <pc:sldLayoutMkLst>
            <pc:docMk/>
            <pc:sldMasterMk cId="2205997842" sldId="2147483660"/>
            <pc:sldLayoutMk cId="1784924937" sldId="2147483676"/>
          </pc:sldLayoutMkLst>
        </pc:sldLayoutChg>
        <pc:sldLayoutChg chg="del">
          <pc:chgData name="DURAY Kelly" userId="695a2025-9b4e-4869-90fd-f01a2d34c47c" providerId="ADAL" clId="{EEE96532-6FE6-4562-B3B4-49BB8E22B294}" dt="2026-04-23T13:23:41.889" v="43" actId="2696"/>
          <pc:sldLayoutMkLst>
            <pc:docMk/>
            <pc:sldMasterMk cId="2205997842" sldId="2147483660"/>
            <pc:sldLayoutMk cId="599294497" sldId="2147483677"/>
          </pc:sldLayoutMkLst>
        </pc:sldLayoutChg>
        <pc:sldLayoutChg chg="del">
          <pc:chgData name="DURAY Kelly" userId="695a2025-9b4e-4869-90fd-f01a2d34c47c" providerId="ADAL" clId="{EEE96532-6FE6-4562-B3B4-49BB8E22B294}" dt="2026-04-23T13:23:38.489" v="41" actId="2696"/>
          <pc:sldLayoutMkLst>
            <pc:docMk/>
            <pc:sldMasterMk cId="2205997842" sldId="2147483660"/>
            <pc:sldLayoutMk cId="797756826" sldId="2147483678"/>
          </pc:sldLayoutMkLst>
        </pc:sldLayoutChg>
        <pc:sldLayoutChg chg="del">
          <pc:chgData name="DURAY Kelly" userId="695a2025-9b4e-4869-90fd-f01a2d34c47c" providerId="ADAL" clId="{EEE96532-6FE6-4562-B3B4-49BB8E22B294}" dt="2026-04-23T13:23:33.666" v="38" actId="2696"/>
          <pc:sldLayoutMkLst>
            <pc:docMk/>
            <pc:sldMasterMk cId="2205997842" sldId="2147483660"/>
            <pc:sldLayoutMk cId="623837311" sldId="2147483679"/>
          </pc:sldLayoutMkLst>
        </pc:sldLayoutChg>
        <pc:sldLayoutChg chg="del">
          <pc:chgData name="DURAY Kelly" userId="695a2025-9b4e-4869-90fd-f01a2d34c47c" providerId="ADAL" clId="{EEE96532-6FE6-4562-B3B4-49BB8E22B294}" dt="2026-04-23T13:23:22.709" v="32" actId="2696"/>
          <pc:sldLayoutMkLst>
            <pc:docMk/>
            <pc:sldMasterMk cId="2205997842" sldId="2147483660"/>
            <pc:sldLayoutMk cId="2264716906" sldId="2147483680"/>
          </pc:sldLayoutMkLst>
        </pc:sldLayoutChg>
        <pc:sldLayoutChg chg="del">
          <pc:chgData name="DURAY Kelly" userId="695a2025-9b4e-4869-90fd-f01a2d34c47c" providerId="ADAL" clId="{EEE96532-6FE6-4562-B3B4-49BB8E22B294}" dt="2026-04-23T13:20:40.719" v="10" actId="2696"/>
          <pc:sldLayoutMkLst>
            <pc:docMk/>
            <pc:sldMasterMk cId="2205997842" sldId="2147483660"/>
            <pc:sldLayoutMk cId="1070025048" sldId="214748368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AE90DF-33D9-4487-98DA-6FFC3BC6428F}" type="datetimeFigureOut">
              <a:rPr lang="fr-BE" smtClean="0"/>
              <a:t>23-04-26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A4FD9D-1B03-483E-AFE5-09230EC4618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40326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906EA-B71F-8836-AB5B-3B2828902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4133777-9C56-46A8-945E-EFA207DB65A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2093BA8-1D23-8AE5-B270-AB113B09F409}"/>
              </a:ext>
            </a:extLst>
          </p:cNvPr>
          <p:cNvSpPr/>
          <p:nvPr/>
        </p:nvSpPr>
        <p:spPr>
          <a:xfrm>
            <a:off x="16412978" y="0"/>
            <a:ext cx="1882184" cy="10287000"/>
          </a:xfrm>
          <a:custGeom>
            <a:avLst/>
            <a:gdLst/>
            <a:ahLst/>
            <a:cxnLst/>
            <a:rect l="l" t="t" r="r" b="b"/>
            <a:pathLst>
              <a:path w="1882184" h="10287000">
                <a:moveTo>
                  <a:pt x="0" y="0"/>
                </a:moveTo>
                <a:lnTo>
                  <a:pt x="1882184" y="0"/>
                </a:lnTo>
                <a:lnTo>
                  <a:pt x="1882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087" r="-1463052" b="-54087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2A49A85-73AA-254C-B1AD-EC54A52ADAEC}"/>
              </a:ext>
            </a:extLst>
          </p:cNvPr>
          <p:cNvSpPr/>
          <p:nvPr/>
        </p:nvSpPr>
        <p:spPr>
          <a:xfrm>
            <a:off x="0" y="0"/>
            <a:ext cx="635271" cy="10287000"/>
          </a:xfrm>
          <a:custGeom>
            <a:avLst/>
            <a:gdLst/>
            <a:ahLst/>
            <a:cxnLst/>
            <a:rect l="l" t="t" r="r" b="b"/>
            <a:pathLst>
              <a:path w="635271" h="10287000">
                <a:moveTo>
                  <a:pt x="0" y="0"/>
                </a:moveTo>
                <a:lnTo>
                  <a:pt x="635271" y="0"/>
                </a:lnTo>
                <a:lnTo>
                  <a:pt x="6352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22" r="-2082256"/>
            </a:stretch>
          </a:blipFill>
        </p:spPr>
        <p:txBody>
          <a:bodyPr/>
          <a:lstStyle/>
          <a:p>
            <a:endParaRPr lang="fr-BE"/>
          </a:p>
        </p:txBody>
      </p:sp>
      <p:pic>
        <p:nvPicPr>
          <p:cNvPr id="6" name="Image 5" descr="Une image contenant texte, capture d’écran, Police, logo&#10;&#10;Le contenu généré par l’IA peut être incorrect.">
            <a:extLst>
              <a:ext uri="{FF2B5EF4-FFF2-40B4-BE49-F238E27FC236}">
                <a16:creationId xmlns:a16="http://schemas.microsoft.com/office/drawing/2014/main" id="{F8422EC9-DF45-41E7-E425-AB5071A83A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65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D9E84-B14A-111B-50EA-7BA88B101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F464018-40A5-5D1B-984E-4558383F24E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7D067F6-79A6-CE83-07E6-6099DD731DE1}"/>
              </a:ext>
            </a:extLst>
          </p:cNvPr>
          <p:cNvSpPr/>
          <p:nvPr/>
        </p:nvSpPr>
        <p:spPr>
          <a:xfrm>
            <a:off x="16412978" y="0"/>
            <a:ext cx="1882184" cy="10287000"/>
          </a:xfrm>
          <a:custGeom>
            <a:avLst/>
            <a:gdLst/>
            <a:ahLst/>
            <a:cxnLst/>
            <a:rect l="l" t="t" r="r" b="b"/>
            <a:pathLst>
              <a:path w="1882184" h="10287000">
                <a:moveTo>
                  <a:pt x="0" y="0"/>
                </a:moveTo>
                <a:lnTo>
                  <a:pt x="1882184" y="0"/>
                </a:lnTo>
                <a:lnTo>
                  <a:pt x="1882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087" r="-1463052" b="-54087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072C001-30F9-E620-FC78-B4A620A5438E}"/>
              </a:ext>
            </a:extLst>
          </p:cNvPr>
          <p:cNvSpPr/>
          <p:nvPr/>
        </p:nvSpPr>
        <p:spPr>
          <a:xfrm>
            <a:off x="0" y="0"/>
            <a:ext cx="635271" cy="10287000"/>
          </a:xfrm>
          <a:custGeom>
            <a:avLst/>
            <a:gdLst/>
            <a:ahLst/>
            <a:cxnLst/>
            <a:rect l="l" t="t" r="r" b="b"/>
            <a:pathLst>
              <a:path w="635271" h="10287000">
                <a:moveTo>
                  <a:pt x="0" y="0"/>
                </a:moveTo>
                <a:lnTo>
                  <a:pt x="635271" y="0"/>
                </a:lnTo>
                <a:lnTo>
                  <a:pt x="6352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22" r="-2082256"/>
            </a:stretch>
          </a:blipFill>
        </p:spPr>
        <p:txBody>
          <a:bodyPr/>
          <a:lstStyle/>
          <a:p>
            <a:endParaRPr lang="fr-BE"/>
          </a:p>
        </p:txBody>
      </p:sp>
      <p:pic>
        <p:nvPicPr>
          <p:cNvPr id="6" name="Image 5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484EBCDC-3C97-3308-141D-7C65B5522A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13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EBC46-F8CC-A569-5886-BA7E325D7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A2ABE93-049E-6448-5D00-23018B18F35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BA1A65B-67EB-0AE5-EA84-F8F362EF8077}"/>
              </a:ext>
            </a:extLst>
          </p:cNvPr>
          <p:cNvSpPr/>
          <p:nvPr/>
        </p:nvSpPr>
        <p:spPr>
          <a:xfrm>
            <a:off x="16412978" y="0"/>
            <a:ext cx="1882184" cy="10287000"/>
          </a:xfrm>
          <a:custGeom>
            <a:avLst/>
            <a:gdLst/>
            <a:ahLst/>
            <a:cxnLst/>
            <a:rect l="l" t="t" r="r" b="b"/>
            <a:pathLst>
              <a:path w="1882184" h="10287000">
                <a:moveTo>
                  <a:pt x="0" y="0"/>
                </a:moveTo>
                <a:lnTo>
                  <a:pt x="1882184" y="0"/>
                </a:lnTo>
                <a:lnTo>
                  <a:pt x="1882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087" r="-1463052" b="-54087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FEEA324-677E-C365-D787-49A4FDAE88B1}"/>
              </a:ext>
            </a:extLst>
          </p:cNvPr>
          <p:cNvSpPr/>
          <p:nvPr/>
        </p:nvSpPr>
        <p:spPr>
          <a:xfrm>
            <a:off x="0" y="0"/>
            <a:ext cx="635271" cy="10287000"/>
          </a:xfrm>
          <a:custGeom>
            <a:avLst/>
            <a:gdLst/>
            <a:ahLst/>
            <a:cxnLst/>
            <a:rect l="l" t="t" r="r" b="b"/>
            <a:pathLst>
              <a:path w="635271" h="10287000">
                <a:moveTo>
                  <a:pt x="0" y="0"/>
                </a:moveTo>
                <a:lnTo>
                  <a:pt x="635271" y="0"/>
                </a:lnTo>
                <a:lnTo>
                  <a:pt x="6352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22" r="-2082256"/>
            </a:stretch>
          </a:blipFill>
        </p:spPr>
        <p:txBody>
          <a:bodyPr/>
          <a:lstStyle/>
          <a:p>
            <a:endParaRPr lang="fr-BE"/>
          </a:p>
        </p:txBody>
      </p:sp>
      <p:pic>
        <p:nvPicPr>
          <p:cNvPr id="8" name="Image 7" descr="Une image contenant texte, capture d’écran, Police, lettre&#10;&#10;Le contenu généré par l’IA peut être incorrect.">
            <a:extLst>
              <a:ext uri="{FF2B5EF4-FFF2-40B4-BE49-F238E27FC236}">
                <a16:creationId xmlns:a16="http://schemas.microsoft.com/office/drawing/2014/main" id="{2AF7C54D-E291-6009-60E5-D61FF95A9B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08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823B2-F4CC-0478-571A-03C76B68B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7E5436-76B9-2FC8-ABC4-4A08DAD7854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73ACA25-991F-D8A8-37B9-6D310F6C1A3D}"/>
              </a:ext>
            </a:extLst>
          </p:cNvPr>
          <p:cNvSpPr/>
          <p:nvPr/>
        </p:nvSpPr>
        <p:spPr>
          <a:xfrm>
            <a:off x="16412978" y="0"/>
            <a:ext cx="1882184" cy="10287000"/>
          </a:xfrm>
          <a:custGeom>
            <a:avLst/>
            <a:gdLst/>
            <a:ahLst/>
            <a:cxnLst/>
            <a:rect l="l" t="t" r="r" b="b"/>
            <a:pathLst>
              <a:path w="1882184" h="10287000">
                <a:moveTo>
                  <a:pt x="0" y="0"/>
                </a:moveTo>
                <a:lnTo>
                  <a:pt x="1882184" y="0"/>
                </a:lnTo>
                <a:lnTo>
                  <a:pt x="1882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087" r="-1463052" b="-54087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77798F8-EE16-40B3-4F27-EDA544FED402}"/>
              </a:ext>
            </a:extLst>
          </p:cNvPr>
          <p:cNvSpPr/>
          <p:nvPr/>
        </p:nvSpPr>
        <p:spPr>
          <a:xfrm>
            <a:off x="0" y="0"/>
            <a:ext cx="635271" cy="10287000"/>
          </a:xfrm>
          <a:custGeom>
            <a:avLst/>
            <a:gdLst/>
            <a:ahLst/>
            <a:cxnLst/>
            <a:rect l="l" t="t" r="r" b="b"/>
            <a:pathLst>
              <a:path w="635271" h="10287000">
                <a:moveTo>
                  <a:pt x="0" y="0"/>
                </a:moveTo>
                <a:lnTo>
                  <a:pt x="635271" y="0"/>
                </a:lnTo>
                <a:lnTo>
                  <a:pt x="6352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22" r="-2082256"/>
            </a:stretch>
          </a:blipFill>
        </p:spPr>
        <p:txBody>
          <a:bodyPr/>
          <a:lstStyle/>
          <a:p>
            <a:endParaRPr lang="fr-BE"/>
          </a:p>
        </p:txBody>
      </p:sp>
      <p:pic>
        <p:nvPicPr>
          <p:cNvPr id="6" name="Image 5" descr="Une image contenant texte, habits, personne, intérieur&#10;&#10;Le contenu généré par l’IA peut être incorrect.">
            <a:extLst>
              <a:ext uri="{FF2B5EF4-FFF2-40B4-BE49-F238E27FC236}">
                <a16:creationId xmlns:a16="http://schemas.microsoft.com/office/drawing/2014/main" id="{57F75957-27F6-8C45-98C6-4AF23B02F5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30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1CB7A-C3BA-1563-BBF5-1009F917A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30767C9-D002-661E-FF94-475CDDCBBA0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948D773-A586-334A-0A11-6D6CD24A0086}"/>
              </a:ext>
            </a:extLst>
          </p:cNvPr>
          <p:cNvSpPr/>
          <p:nvPr/>
        </p:nvSpPr>
        <p:spPr>
          <a:xfrm>
            <a:off x="16412978" y="0"/>
            <a:ext cx="1882184" cy="10287000"/>
          </a:xfrm>
          <a:custGeom>
            <a:avLst/>
            <a:gdLst/>
            <a:ahLst/>
            <a:cxnLst/>
            <a:rect l="l" t="t" r="r" b="b"/>
            <a:pathLst>
              <a:path w="1882184" h="10287000">
                <a:moveTo>
                  <a:pt x="0" y="0"/>
                </a:moveTo>
                <a:lnTo>
                  <a:pt x="1882184" y="0"/>
                </a:lnTo>
                <a:lnTo>
                  <a:pt x="1882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087" r="-1463052" b="-54087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12225B1-07E4-AFBB-F814-67B2AFA35E93}"/>
              </a:ext>
            </a:extLst>
          </p:cNvPr>
          <p:cNvSpPr/>
          <p:nvPr/>
        </p:nvSpPr>
        <p:spPr>
          <a:xfrm>
            <a:off x="0" y="0"/>
            <a:ext cx="635271" cy="10287000"/>
          </a:xfrm>
          <a:custGeom>
            <a:avLst/>
            <a:gdLst/>
            <a:ahLst/>
            <a:cxnLst/>
            <a:rect l="l" t="t" r="r" b="b"/>
            <a:pathLst>
              <a:path w="635271" h="10287000">
                <a:moveTo>
                  <a:pt x="0" y="0"/>
                </a:moveTo>
                <a:lnTo>
                  <a:pt x="635271" y="0"/>
                </a:lnTo>
                <a:lnTo>
                  <a:pt x="6352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22" r="-2082256"/>
            </a:stretch>
          </a:blipFill>
        </p:spPr>
        <p:txBody>
          <a:bodyPr/>
          <a:lstStyle/>
          <a:p>
            <a:endParaRPr lang="fr-BE"/>
          </a:p>
        </p:txBody>
      </p:sp>
      <p:pic>
        <p:nvPicPr>
          <p:cNvPr id="6" name="Image 5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7BD4E0DC-A779-5572-4267-968B41432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08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77D5A-F633-077A-19BA-8776AEAF3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4BB5198-CE7A-AEE7-48BE-3D930C896AC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FC728B8-9173-FABB-FFE5-B6822995CFA5}"/>
              </a:ext>
            </a:extLst>
          </p:cNvPr>
          <p:cNvSpPr/>
          <p:nvPr/>
        </p:nvSpPr>
        <p:spPr>
          <a:xfrm>
            <a:off x="16412978" y="0"/>
            <a:ext cx="1882184" cy="10287000"/>
          </a:xfrm>
          <a:custGeom>
            <a:avLst/>
            <a:gdLst/>
            <a:ahLst/>
            <a:cxnLst/>
            <a:rect l="l" t="t" r="r" b="b"/>
            <a:pathLst>
              <a:path w="1882184" h="10287000">
                <a:moveTo>
                  <a:pt x="0" y="0"/>
                </a:moveTo>
                <a:lnTo>
                  <a:pt x="1882184" y="0"/>
                </a:lnTo>
                <a:lnTo>
                  <a:pt x="1882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087" r="-1463052" b="-54087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15B68DF-ABC0-7BDD-5F3E-5F9239DDB171}"/>
              </a:ext>
            </a:extLst>
          </p:cNvPr>
          <p:cNvSpPr/>
          <p:nvPr/>
        </p:nvSpPr>
        <p:spPr>
          <a:xfrm>
            <a:off x="0" y="0"/>
            <a:ext cx="635271" cy="10287000"/>
          </a:xfrm>
          <a:custGeom>
            <a:avLst/>
            <a:gdLst/>
            <a:ahLst/>
            <a:cxnLst/>
            <a:rect l="l" t="t" r="r" b="b"/>
            <a:pathLst>
              <a:path w="635271" h="10287000">
                <a:moveTo>
                  <a:pt x="0" y="0"/>
                </a:moveTo>
                <a:lnTo>
                  <a:pt x="635271" y="0"/>
                </a:lnTo>
                <a:lnTo>
                  <a:pt x="6352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22" r="-2082256"/>
            </a:stretch>
          </a:blipFill>
        </p:spPr>
        <p:txBody>
          <a:bodyPr/>
          <a:lstStyle/>
          <a:p>
            <a:endParaRPr lang="fr-BE"/>
          </a:p>
        </p:txBody>
      </p:sp>
      <p:pic>
        <p:nvPicPr>
          <p:cNvPr id="6" name="Image 5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CECB59C7-5CBF-57C7-AF4B-C6182A2122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04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17B89-7BB2-4F33-B88C-5E8C561FB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DC2BB41-564B-69EB-C97D-CF4014D4EEB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35526B1-0D45-A148-A713-154448069556}"/>
              </a:ext>
            </a:extLst>
          </p:cNvPr>
          <p:cNvSpPr/>
          <p:nvPr/>
        </p:nvSpPr>
        <p:spPr>
          <a:xfrm>
            <a:off x="16412978" y="0"/>
            <a:ext cx="1882184" cy="10287000"/>
          </a:xfrm>
          <a:custGeom>
            <a:avLst/>
            <a:gdLst/>
            <a:ahLst/>
            <a:cxnLst/>
            <a:rect l="l" t="t" r="r" b="b"/>
            <a:pathLst>
              <a:path w="1882184" h="10287000">
                <a:moveTo>
                  <a:pt x="0" y="0"/>
                </a:moveTo>
                <a:lnTo>
                  <a:pt x="1882184" y="0"/>
                </a:lnTo>
                <a:lnTo>
                  <a:pt x="1882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087" r="-1463052" b="-54087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542D939-63BA-1CB7-7FED-E942C1E7BEA3}"/>
              </a:ext>
            </a:extLst>
          </p:cNvPr>
          <p:cNvSpPr/>
          <p:nvPr/>
        </p:nvSpPr>
        <p:spPr>
          <a:xfrm>
            <a:off x="0" y="0"/>
            <a:ext cx="635271" cy="10287000"/>
          </a:xfrm>
          <a:custGeom>
            <a:avLst/>
            <a:gdLst/>
            <a:ahLst/>
            <a:cxnLst/>
            <a:rect l="l" t="t" r="r" b="b"/>
            <a:pathLst>
              <a:path w="635271" h="10287000">
                <a:moveTo>
                  <a:pt x="0" y="0"/>
                </a:moveTo>
                <a:lnTo>
                  <a:pt x="635271" y="0"/>
                </a:lnTo>
                <a:lnTo>
                  <a:pt x="6352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22" r="-2082256"/>
            </a:stretch>
          </a:blipFill>
        </p:spPr>
        <p:txBody>
          <a:bodyPr/>
          <a:lstStyle/>
          <a:p>
            <a:endParaRPr lang="fr-BE"/>
          </a:p>
        </p:txBody>
      </p:sp>
      <p:pic>
        <p:nvPicPr>
          <p:cNvPr id="6" name="Image 5" descr="Une image contenant texte, carte de visite, capture d’écran, graphisme&#10;&#10;Le contenu généré par l’IA peut être incorrect.">
            <a:extLst>
              <a:ext uri="{FF2B5EF4-FFF2-40B4-BE49-F238E27FC236}">
                <a16:creationId xmlns:a16="http://schemas.microsoft.com/office/drawing/2014/main" id="{765192F3-42F8-AE00-D8CF-981EAD987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43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AABA7-2F3C-9ABB-5305-70B4808F7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1CBFA03-AE94-3499-5666-59B9706B6A6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BD91BC1-F761-3F59-AAF5-7AB726D1490A}"/>
              </a:ext>
            </a:extLst>
          </p:cNvPr>
          <p:cNvSpPr/>
          <p:nvPr/>
        </p:nvSpPr>
        <p:spPr>
          <a:xfrm>
            <a:off x="16412978" y="0"/>
            <a:ext cx="1882184" cy="10287000"/>
          </a:xfrm>
          <a:custGeom>
            <a:avLst/>
            <a:gdLst/>
            <a:ahLst/>
            <a:cxnLst/>
            <a:rect l="l" t="t" r="r" b="b"/>
            <a:pathLst>
              <a:path w="1882184" h="10287000">
                <a:moveTo>
                  <a:pt x="0" y="0"/>
                </a:moveTo>
                <a:lnTo>
                  <a:pt x="1882184" y="0"/>
                </a:lnTo>
                <a:lnTo>
                  <a:pt x="1882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087" r="-1463052" b="-54087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4935BCE-EFF0-FAB7-0418-4D5BFBDA73A7}"/>
              </a:ext>
            </a:extLst>
          </p:cNvPr>
          <p:cNvSpPr/>
          <p:nvPr/>
        </p:nvSpPr>
        <p:spPr>
          <a:xfrm>
            <a:off x="0" y="0"/>
            <a:ext cx="635271" cy="10287000"/>
          </a:xfrm>
          <a:custGeom>
            <a:avLst/>
            <a:gdLst/>
            <a:ahLst/>
            <a:cxnLst/>
            <a:rect l="l" t="t" r="r" b="b"/>
            <a:pathLst>
              <a:path w="635271" h="10287000">
                <a:moveTo>
                  <a:pt x="0" y="0"/>
                </a:moveTo>
                <a:lnTo>
                  <a:pt x="635271" y="0"/>
                </a:lnTo>
                <a:lnTo>
                  <a:pt x="6352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22" r="-2082256"/>
            </a:stretch>
          </a:blipFill>
        </p:spPr>
        <p:txBody>
          <a:bodyPr/>
          <a:lstStyle/>
          <a:p>
            <a:endParaRPr lang="fr-BE"/>
          </a:p>
        </p:txBody>
      </p:sp>
      <p:pic>
        <p:nvPicPr>
          <p:cNvPr id="6" name="Image 5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1DBF9B7C-E330-DBC6-6817-262123E16C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05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AEC60-4D59-0017-4865-84D86D589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229CE52-DB45-7826-4406-01E1D299BC0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7768D6B-1842-3FB8-D960-191137D2CBC3}"/>
              </a:ext>
            </a:extLst>
          </p:cNvPr>
          <p:cNvSpPr/>
          <p:nvPr/>
        </p:nvSpPr>
        <p:spPr>
          <a:xfrm>
            <a:off x="16412978" y="0"/>
            <a:ext cx="1882184" cy="10287000"/>
          </a:xfrm>
          <a:custGeom>
            <a:avLst/>
            <a:gdLst/>
            <a:ahLst/>
            <a:cxnLst/>
            <a:rect l="l" t="t" r="r" b="b"/>
            <a:pathLst>
              <a:path w="1882184" h="10287000">
                <a:moveTo>
                  <a:pt x="0" y="0"/>
                </a:moveTo>
                <a:lnTo>
                  <a:pt x="1882184" y="0"/>
                </a:lnTo>
                <a:lnTo>
                  <a:pt x="1882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087" r="-1463052" b="-54087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DAF6EA4-2D25-5506-ADF6-F9ECEAF92654}"/>
              </a:ext>
            </a:extLst>
          </p:cNvPr>
          <p:cNvSpPr/>
          <p:nvPr/>
        </p:nvSpPr>
        <p:spPr>
          <a:xfrm>
            <a:off x="0" y="0"/>
            <a:ext cx="635271" cy="10287000"/>
          </a:xfrm>
          <a:custGeom>
            <a:avLst/>
            <a:gdLst/>
            <a:ahLst/>
            <a:cxnLst/>
            <a:rect l="l" t="t" r="r" b="b"/>
            <a:pathLst>
              <a:path w="635271" h="10287000">
                <a:moveTo>
                  <a:pt x="0" y="0"/>
                </a:moveTo>
                <a:lnTo>
                  <a:pt x="635271" y="0"/>
                </a:lnTo>
                <a:lnTo>
                  <a:pt x="6352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22" r="-2082256"/>
            </a:stretch>
          </a:blipFill>
        </p:spPr>
        <p:txBody>
          <a:bodyPr/>
          <a:lstStyle/>
          <a:p>
            <a:endParaRPr lang="fr-BE"/>
          </a:p>
        </p:txBody>
      </p:sp>
      <p:pic>
        <p:nvPicPr>
          <p:cNvPr id="6" name="Image 5" descr="Une image contenant texte, capture d’écran, Police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D96406D6-DFDA-5C65-48CE-CB46F11955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99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9FBE3-52C7-93EB-EDD6-2D8BD1BAB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85BF66C-19FB-036D-411B-4B331CD5932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1604464-A5CD-293C-E6A4-F65246140D69}"/>
              </a:ext>
            </a:extLst>
          </p:cNvPr>
          <p:cNvSpPr/>
          <p:nvPr/>
        </p:nvSpPr>
        <p:spPr>
          <a:xfrm>
            <a:off x="16412978" y="0"/>
            <a:ext cx="1882184" cy="10287000"/>
          </a:xfrm>
          <a:custGeom>
            <a:avLst/>
            <a:gdLst/>
            <a:ahLst/>
            <a:cxnLst/>
            <a:rect l="l" t="t" r="r" b="b"/>
            <a:pathLst>
              <a:path w="1882184" h="10287000">
                <a:moveTo>
                  <a:pt x="0" y="0"/>
                </a:moveTo>
                <a:lnTo>
                  <a:pt x="1882184" y="0"/>
                </a:lnTo>
                <a:lnTo>
                  <a:pt x="1882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087" r="-1463052" b="-54087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B725FDA-1F25-3C22-07D0-0286E08C59FD}"/>
              </a:ext>
            </a:extLst>
          </p:cNvPr>
          <p:cNvSpPr/>
          <p:nvPr/>
        </p:nvSpPr>
        <p:spPr>
          <a:xfrm>
            <a:off x="0" y="0"/>
            <a:ext cx="635271" cy="10287000"/>
          </a:xfrm>
          <a:custGeom>
            <a:avLst/>
            <a:gdLst/>
            <a:ahLst/>
            <a:cxnLst/>
            <a:rect l="l" t="t" r="r" b="b"/>
            <a:pathLst>
              <a:path w="635271" h="10287000">
                <a:moveTo>
                  <a:pt x="0" y="0"/>
                </a:moveTo>
                <a:lnTo>
                  <a:pt x="635271" y="0"/>
                </a:lnTo>
                <a:lnTo>
                  <a:pt x="6352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22" r="-2082256"/>
            </a:stretch>
          </a:blipFill>
        </p:spPr>
        <p:txBody>
          <a:bodyPr/>
          <a:lstStyle/>
          <a:p>
            <a:endParaRPr lang="fr-BE"/>
          </a:p>
        </p:txBody>
      </p:sp>
      <p:pic>
        <p:nvPicPr>
          <p:cNvPr id="6" name="Image 5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3110A047-0CA1-7622-8295-8A2AA32DFB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0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608A6-3B12-C717-2A3E-C8BC9D194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9EBC329-0A02-8301-3EDC-362FED29F13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CECDEC2-96B2-F2D4-6FA3-FCBB8C168EF9}"/>
              </a:ext>
            </a:extLst>
          </p:cNvPr>
          <p:cNvSpPr/>
          <p:nvPr/>
        </p:nvSpPr>
        <p:spPr>
          <a:xfrm>
            <a:off x="16412978" y="0"/>
            <a:ext cx="1882184" cy="10287000"/>
          </a:xfrm>
          <a:custGeom>
            <a:avLst/>
            <a:gdLst/>
            <a:ahLst/>
            <a:cxnLst/>
            <a:rect l="l" t="t" r="r" b="b"/>
            <a:pathLst>
              <a:path w="1882184" h="10287000">
                <a:moveTo>
                  <a:pt x="0" y="0"/>
                </a:moveTo>
                <a:lnTo>
                  <a:pt x="1882184" y="0"/>
                </a:lnTo>
                <a:lnTo>
                  <a:pt x="1882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087" r="-1463052" b="-54087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592FF06-44AD-149C-E543-82F077510024}"/>
              </a:ext>
            </a:extLst>
          </p:cNvPr>
          <p:cNvSpPr/>
          <p:nvPr/>
        </p:nvSpPr>
        <p:spPr>
          <a:xfrm>
            <a:off x="0" y="0"/>
            <a:ext cx="635271" cy="10287000"/>
          </a:xfrm>
          <a:custGeom>
            <a:avLst/>
            <a:gdLst/>
            <a:ahLst/>
            <a:cxnLst/>
            <a:rect l="l" t="t" r="r" b="b"/>
            <a:pathLst>
              <a:path w="635271" h="10287000">
                <a:moveTo>
                  <a:pt x="0" y="0"/>
                </a:moveTo>
                <a:lnTo>
                  <a:pt x="635271" y="0"/>
                </a:lnTo>
                <a:lnTo>
                  <a:pt x="6352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22" r="-2082256"/>
            </a:stretch>
          </a:blipFill>
        </p:spPr>
        <p:txBody>
          <a:bodyPr/>
          <a:lstStyle/>
          <a:p>
            <a:endParaRPr lang="fr-BE"/>
          </a:p>
        </p:txBody>
      </p:sp>
      <p:pic>
        <p:nvPicPr>
          <p:cNvPr id="6" name="Image 5" descr="Une image contenant texte, carte de visite, capture d’écran, graphisme&#10;&#10;Le contenu généré par l’IA peut être incorrect.">
            <a:extLst>
              <a:ext uri="{FF2B5EF4-FFF2-40B4-BE49-F238E27FC236}">
                <a16:creationId xmlns:a16="http://schemas.microsoft.com/office/drawing/2014/main" id="{3CFDE305-7D28-439E-140E-EBF298AA3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23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/>
          <p:cNvSpPr/>
          <p:nvPr/>
        </p:nvSpPr>
        <p:spPr>
          <a:xfrm>
            <a:off x="16412978" y="0"/>
            <a:ext cx="1882184" cy="10287000"/>
          </a:xfrm>
          <a:custGeom>
            <a:avLst/>
            <a:gdLst/>
            <a:ahLst/>
            <a:cxnLst/>
            <a:rect l="l" t="t" r="r" b="b"/>
            <a:pathLst>
              <a:path w="1882184" h="10287000">
                <a:moveTo>
                  <a:pt x="0" y="0"/>
                </a:moveTo>
                <a:lnTo>
                  <a:pt x="1882184" y="0"/>
                </a:lnTo>
                <a:lnTo>
                  <a:pt x="1882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087" r="-1463052" b="-54087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635271" cy="10287000"/>
          </a:xfrm>
          <a:custGeom>
            <a:avLst/>
            <a:gdLst/>
            <a:ahLst/>
            <a:cxnLst/>
            <a:rect l="l" t="t" r="r" b="b"/>
            <a:pathLst>
              <a:path w="635271" h="10287000">
                <a:moveTo>
                  <a:pt x="0" y="0"/>
                </a:moveTo>
                <a:lnTo>
                  <a:pt x="635271" y="0"/>
                </a:lnTo>
                <a:lnTo>
                  <a:pt x="6352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22" r="-2082256"/>
            </a:stretch>
          </a:blipFill>
        </p:spPr>
        <p:txBody>
          <a:bodyPr/>
          <a:lstStyle/>
          <a:p>
            <a:endParaRPr lang="fr-BE"/>
          </a:p>
        </p:txBody>
      </p:sp>
      <p:pic>
        <p:nvPicPr>
          <p:cNvPr id="9" name="Image 8" descr="Une image contenant texte, Visage humain, person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0C023B29-7578-25EA-CC38-50FBB55E34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8BF60-44FC-AC69-9721-5295BC33B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733CE8F-91F7-F83C-45FE-039F520E990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67C39DB-BBC7-544D-CFF5-EC3C4D299CC3}"/>
              </a:ext>
            </a:extLst>
          </p:cNvPr>
          <p:cNvSpPr/>
          <p:nvPr/>
        </p:nvSpPr>
        <p:spPr>
          <a:xfrm>
            <a:off x="16412978" y="0"/>
            <a:ext cx="1882184" cy="10287000"/>
          </a:xfrm>
          <a:custGeom>
            <a:avLst/>
            <a:gdLst/>
            <a:ahLst/>
            <a:cxnLst/>
            <a:rect l="l" t="t" r="r" b="b"/>
            <a:pathLst>
              <a:path w="1882184" h="10287000">
                <a:moveTo>
                  <a:pt x="0" y="0"/>
                </a:moveTo>
                <a:lnTo>
                  <a:pt x="1882184" y="0"/>
                </a:lnTo>
                <a:lnTo>
                  <a:pt x="1882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087" r="-1463052" b="-54087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3E936A4-8411-A270-7EE2-5E91A1CB847A}"/>
              </a:ext>
            </a:extLst>
          </p:cNvPr>
          <p:cNvSpPr/>
          <p:nvPr/>
        </p:nvSpPr>
        <p:spPr>
          <a:xfrm>
            <a:off x="0" y="0"/>
            <a:ext cx="635271" cy="10287000"/>
          </a:xfrm>
          <a:custGeom>
            <a:avLst/>
            <a:gdLst/>
            <a:ahLst/>
            <a:cxnLst/>
            <a:rect l="l" t="t" r="r" b="b"/>
            <a:pathLst>
              <a:path w="635271" h="10287000">
                <a:moveTo>
                  <a:pt x="0" y="0"/>
                </a:moveTo>
                <a:lnTo>
                  <a:pt x="635271" y="0"/>
                </a:lnTo>
                <a:lnTo>
                  <a:pt x="6352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22" r="-2082256"/>
            </a:stretch>
          </a:blipFill>
        </p:spPr>
        <p:txBody>
          <a:bodyPr/>
          <a:lstStyle/>
          <a:p>
            <a:endParaRPr lang="fr-BE"/>
          </a:p>
        </p:txBody>
      </p:sp>
      <p:pic>
        <p:nvPicPr>
          <p:cNvPr id="6" name="Image 5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ECD08B0D-8531-AAEB-EA6C-325EAF2493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581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78A83-67F1-07C0-3620-13B867BFA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F54528E-A183-79B4-4C8A-A7EA8CD9A1E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4CDCDB3-FDC1-F883-DB24-6C91ED4C617F}"/>
              </a:ext>
            </a:extLst>
          </p:cNvPr>
          <p:cNvSpPr/>
          <p:nvPr/>
        </p:nvSpPr>
        <p:spPr>
          <a:xfrm>
            <a:off x="16412978" y="0"/>
            <a:ext cx="1882184" cy="10287000"/>
          </a:xfrm>
          <a:custGeom>
            <a:avLst/>
            <a:gdLst/>
            <a:ahLst/>
            <a:cxnLst/>
            <a:rect l="l" t="t" r="r" b="b"/>
            <a:pathLst>
              <a:path w="1882184" h="10287000">
                <a:moveTo>
                  <a:pt x="0" y="0"/>
                </a:moveTo>
                <a:lnTo>
                  <a:pt x="1882184" y="0"/>
                </a:lnTo>
                <a:lnTo>
                  <a:pt x="1882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087" r="-1463052" b="-54087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E1A097A-C85D-39D3-8BA4-39D164495101}"/>
              </a:ext>
            </a:extLst>
          </p:cNvPr>
          <p:cNvSpPr/>
          <p:nvPr/>
        </p:nvSpPr>
        <p:spPr>
          <a:xfrm>
            <a:off x="0" y="0"/>
            <a:ext cx="635271" cy="10287000"/>
          </a:xfrm>
          <a:custGeom>
            <a:avLst/>
            <a:gdLst/>
            <a:ahLst/>
            <a:cxnLst/>
            <a:rect l="l" t="t" r="r" b="b"/>
            <a:pathLst>
              <a:path w="635271" h="10287000">
                <a:moveTo>
                  <a:pt x="0" y="0"/>
                </a:moveTo>
                <a:lnTo>
                  <a:pt x="635271" y="0"/>
                </a:lnTo>
                <a:lnTo>
                  <a:pt x="6352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22" r="-2082256"/>
            </a:stretch>
          </a:blipFill>
        </p:spPr>
        <p:txBody>
          <a:bodyPr/>
          <a:lstStyle/>
          <a:p>
            <a:endParaRPr lang="fr-BE"/>
          </a:p>
        </p:txBody>
      </p:sp>
      <p:pic>
        <p:nvPicPr>
          <p:cNvPr id="6" name="Image 5" descr="Une image contenant texte, carte de visite, capture d’écran, graphisme&#10;&#10;Le contenu généré par l’IA peut être incorrect.">
            <a:extLst>
              <a:ext uri="{FF2B5EF4-FFF2-40B4-BE49-F238E27FC236}">
                <a16:creationId xmlns:a16="http://schemas.microsoft.com/office/drawing/2014/main" id="{07E3BD9E-8B5D-824B-B7AB-1BC3D01859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29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24DC5-7770-4ACA-B74D-B7FA9DCD8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756FACA-2A1E-7CE4-14BE-3366256045E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3DCFF36-3767-4CE3-D77E-16106F6DBA88}"/>
              </a:ext>
            </a:extLst>
          </p:cNvPr>
          <p:cNvSpPr/>
          <p:nvPr/>
        </p:nvSpPr>
        <p:spPr>
          <a:xfrm>
            <a:off x="16412978" y="0"/>
            <a:ext cx="1882184" cy="10287000"/>
          </a:xfrm>
          <a:custGeom>
            <a:avLst/>
            <a:gdLst/>
            <a:ahLst/>
            <a:cxnLst/>
            <a:rect l="l" t="t" r="r" b="b"/>
            <a:pathLst>
              <a:path w="1882184" h="10287000">
                <a:moveTo>
                  <a:pt x="0" y="0"/>
                </a:moveTo>
                <a:lnTo>
                  <a:pt x="1882184" y="0"/>
                </a:lnTo>
                <a:lnTo>
                  <a:pt x="1882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087" r="-1463052" b="-54087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262AD91-7A9F-B9F2-89A3-A861B89E379D}"/>
              </a:ext>
            </a:extLst>
          </p:cNvPr>
          <p:cNvSpPr/>
          <p:nvPr/>
        </p:nvSpPr>
        <p:spPr>
          <a:xfrm>
            <a:off x="0" y="0"/>
            <a:ext cx="635271" cy="10287000"/>
          </a:xfrm>
          <a:custGeom>
            <a:avLst/>
            <a:gdLst/>
            <a:ahLst/>
            <a:cxnLst/>
            <a:rect l="l" t="t" r="r" b="b"/>
            <a:pathLst>
              <a:path w="635271" h="10287000">
                <a:moveTo>
                  <a:pt x="0" y="0"/>
                </a:moveTo>
                <a:lnTo>
                  <a:pt x="635271" y="0"/>
                </a:lnTo>
                <a:lnTo>
                  <a:pt x="6352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22" r="-2082256"/>
            </a:stretch>
          </a:blipFill>
        </p:spPr>
        <p:txBody>
          <a:bodyPr/>
          <a:lstStyle/>
          <a:p>
            <a:endParaRPr lang="fr-BE"/>
          </a:p>
        </p:txBody>
      </p:sp>
      <p:pic>
        <p:nvPicPr>
          <p:cNvPr id="6" name="Image 5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99AC8261-4E35-9A70-B5EA-43F9BCAB95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88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B2E22-3EDA-3D44-44A1-A412EA511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2DDD559-D7AB-08A2-13C3-C8B33AF2732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4A3FDBC-54E4-348B-811B-C91302EB60D5}"/>
              </a:ext>
            </a:extLst>
          </p:cNvPr>
          <p:cNvSpPr/>
          <p:nvPr/>
        </p:nvSpPr>
        <p:spPr>
          <a:xfrm>
            <a:off x="16412978" y="0"/>
            <a:ext cx="1882184" cy="10287000"/>
          </a:xfrm>
          <a:custGeom>
            <a:avLst/>
            <a:gdLst/>
            <a:ahLst/>
            <a:cxnLst/>
            <a:rect l="l" t="t" r="r" b="b"/>
            <a:pathLst>
              <a:path w="1882184" h="10287000">
                <a:moveTo>
                  <a:pt x="0" y="0"/>
                </a:moveTo>
                <a:lnTo>
                  <a:pt x="1882184" y="0"/>
                </a:lnTo>
                <a:lnTo>
                  <a:pt x="1882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087" r="-1463052" b="-54087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D1A3BD2-5CCA-631C-A39D-AE26C455FF8A}"/>
              </a:ext>
            </a:extLst>
          </p:cNvPr>
          <p:cNvSpPr/>
          <p:nvPr/>
        </p:nvSpPr>
        <p:spPr>
          <a:xfrm>
            <a:off x="0" y="0"/>
            <a:ext cx="635271" cy="10287000"/>
          </a:xfrm>
          <a:custGeom>
            <a:avLst/>
            <a:gdLst/>
            <a:ahLst/>
            <a:cxnLst/>
            <a:rect l="l" t="t" r="r" b="b"/>
            <a:pathLst>
              <a:path w="635271" h="10287000">
                <a:moveTo>
                  <a:pt x="0" y="0"/>
                </a:moveTo>
                <a:lnTo>
                  <a:pt x="635271" y="0"/>
                </a:lnTo>
                <a:lnTo>
                  <a:pt x="6352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22" r="-2082256"/>
            </a:stretch>
          </a:blipFill>
        </p:spPr>
        <p:txBody>
          <a:bodyPr/>
          <a:lstStyle/>
          <a:p>
            <a:endParaRPr lang="fr-BE"/>
          </a:p>
        </p:txBody>
      </p:sp>
      <p:pic>
        <p:nvPicPr>
          <p:cNvPr id="6" name="Image 5" descr="Une image contenant texte, capture d’écran, Police, Parallèle&#10;&#10;Le contenu généré par l’IA peut être incorrect.">
            <a:extLst>
              <a:ext uri="{FF2B5EF4-FFF2-40B4-BE49-F238E27FC236}">
                <a16:creationId xmlns:a16="http://schemas.microsoft.com/office/drawing/2014/main" id="{8173A6FE-387F-94CA-E58E-2B461C60B6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186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14CC3-6F0E-57DE-2320-24897C374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E7D0E8B-4ACD-E91E-F049-1EC1C942C4F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A3BF29A-3923-2733-ACC1-D2704C658906}"/>
              </a:ext>
            </a:extLst>
          </p:cNvPr>
          <p:cNvSpPr/>
          <p:nvPr/>
        </p:nvSpPr>
        <p:spPr>
          <a:xfrm>
            <a:off x="16412978" y="0"/>
            <a:ext cx="1882184" cy="10287000"/>
          </a:xfrm>
          <a:custGeom>
            <a:avLst/>
            <a:gdLst/>
            <a:ahLst/>
            <a:cxnLst/>
            <a:rect l="l" t="t" r="r" b="b"/>
            <a:pathLst>
              <a:path w="1882184" h="10287000">
                <a:moveTo>
                  <a:pt x="0" y="0"/>
                </a:moveTo>
                <a:lnTo>
                  <a:pt x="1882184" y="0"/>
                </a:lnTo>
                <a:lnTo>
                  <a:pt x="1882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087" r="-1463052" b="-54087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91E9DD3-B3FB-26C0-E831-6D22C0CB74C9}"/>
              </a:ext>
            </a:extLst>
          </p:cNvPr>
          <p:cNvSpPr/>
          <p:nvPr/>
        </p:nvSpPr>
        <p:spPr>
          <a:xfrm>
            <a:off x="0" y="0"/>
            <a:ext cx="635271" cy="10287000"/>
          </a:xfrm>
          <a:custGeom>
            <a:avLst/>
            <a:gdLst/>
            <a:ahLst/>
            <a:cxnLst/>
            <a:rect l="l" t="t" r="r" b="b"/>
            <a:pathLst>
              <a:path w="635271" h="10287000">
                <a:moveTo>
                  <a:pt x="0" y="0"/>
                </a:moveTo>
                <a:lnTo>
                  <a:pt x="635271" y="0"/>
                </a:lnTo>
                <a:lnTo>
                  <a:pt x="6352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22" r="-2082256"/>
            </a:stretch>
          </a:blipFill>
        </p:spPr>
        <p:txBody>
          <a:bodyPr/>
          <a:lstStyle/>
          <a:p>
            <a:endParaRPr lang="fr-BE"/>
          </a:p>
        </p:txBody>
      </p:sp>
      <p:pic>
        <p:nvPicPr>
          <p:cNvPr id="6" name="Image 5" descr="Une image contenant texte, capture d’écran, Police, menu&#10;&#10;Le contenu généré par l’IA peut être incorrect.">
            <a:extLst>
              <a:ext uri="{FF2B5EF4-FFF2-40B4-BE49-F238E27FC236}">
                <a16:creationId xmlns:a16="http://schemas.microsoft.com/office/drawing/2014/main" id="{C6A06367-87D7-89CD-3EBC-C9D0AF23D2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27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8D2DA-39D8-7F0E-12A0-F2A5FB955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C110B42-610B-6801-0DC0-5628B541C79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AAAE372-DDCF-CBD7-4243-F3B2FDEAD811}"/>
              </a:ext>
            </a:extLst>
          </p:cNvPr>
          <p:cNvSpPr/>
          <p:nvPr/>
        </p:nvSpPr>
        <p:spPr>
          <a:xfrm>
            <a:off x="16412978" y="0"/>
            <a:ext cx="1882184" cy="10287000"/>
          </a:xfrm>
          <a:custGeom>
            <a:avLst/>
            <a:gdLst/>
            <a:ahLst/>
            <a:cxnLst/>
            <a:rect l="l" t="t" r="r" b="b"/>
            <a:pathLst>
              <a:path w="1882184" h="10287000">
                <a:moveTo>
                  <a:pt x="0" y="0"/>
                </a:moveTo>
                <a:lnTo>
                  <a:pt x="1882184" y="0"/>
                </a:lnTo>
                <a:lnTo>
                  <a:pt x="1882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087" r="-1463052" b="-54087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A8EDB7D-2FFE-20FC-03DD-B582D31FD548}"/>
              </a:ext>
            </a:extLst>
          </p:cNvPr>
          <p:cNvSpPr/>
          <p:nvPr/>
        </p:nvSpPr>
        <p:spPr>
          <a:xfrm>
            <a:off x="0" y="0"/>
            <a:ext cx="635271" cy="10287000"/>
          </a:xfrm>
          <a:custGeom>
            <a:avLst/>
            <a:gdLst/>
            <a:ahLst/>
            <a:cxnLst/>
            <a:rect l="l" t="t" r="r" b="b"/>
            <a:pathLst>
              <a:path w="635271" h="10287000">
                <a:moveTo>
                  <a:pt x="0" y="0"/>
                </a:moveTo>
                <a:lnTo>
                  <a:pt x="635271" y="0"/>
                </a:lnTo>
                <a:lnTo>
                  <a:pt x="6352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22" r="-2082256"/>
            </a:stretch>
          </a:blipFill>
        </p:spPr>
        <p:txBody>
          <a:bodyPr/>
          <a:lstStyle/>
          <a:p>
            <a:endParaRPr lang="fr-BE"/>
          </a:p>
        </p:txBody>
      </p:sp>
      <p:pic>
        <p:nvPicPr>
          <p:cNvPr id="6" name="Image 5" descr="Une image contenant texte, graphism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369A4973-928F-70ED-B978-453A24E461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158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9FF46-4BE7-7A2F-CB81-8FC51F865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BF50500-635F-2F6D-CEAF-53050A076B1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64AC031-C5C6-E44B-39DC-8C6C1801101D}"/>
              </a:ext>
            </a:extLst>
          </p:cNvPr>
          <p:cNvSpPr/>
          <p:nvPr/>
        </p:nvSpPr>
        <p:spPr>
          <a:xfrm>
            <a:off x="16412978" y="0"/>
            <a:ext cx="1882184" cy="10287000"/>
          </a:xfrm>
          <a:custGeom>
            <a:avLst/>
            <a:gdLst/>
            <a:ahLst/>
            <a:cxnLst/>
            <a:rect l="l" t="t" r="r" b="b"/>
            <a:pathLst>
              <a:path w="1882184" h="10287000">
                <a:moveTo>
                  <a:pt x="0" y="0"/>
                </a:moveTo>
                <a:lnTo>
                  <a:pt x="1882184" y="0"/>
                </a:lnTo>
                <a:lnTo>
                  <a:pt x="1882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087" r="-1463052" b="-54087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FA209A3-26CE-0C3C-B1CF-92C4AE56F62E}"/>
              </a:ext>
            </a:extLst>
          </p:cNvPr>
          <p:cNvSpPr/>
          <p:nvPr/>
        </p:nvSpPr>
        <p:spPr>
          <a:xfrm>
            <a:off x="0" y="0"/>
            <a:ext cx="635271" cy="10287000"/>
          </a:xfrm>
          <a:custGeom>
            <a:avLst/>
            <a:gdLst/>
            <a:ahLst/>
            <a:cxnLst/>
            <a:rect l="l" t="t" r="r" b="b"/>
            <a:pathLst>
              <a:path w="635271" h="10287000">
                <a:moveTo>
                  <a:pt x="0" y="0"/>
                </a:moveTo>
                <a:lnTo>
                  <a:pt x="635271" y="0"/>
                </a:lnTo>
                <a:lnTo>
                  <a:pt x="6352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22" r="-2082256"/>
            </a:stretch>
          </a:blipFill>
        </p:spPr>
        <p:txBody>
          <a:bodyPr/>
          <a:lstStyle/>
          <a:p>
            <a:endParaRPr lang="fr-BE"/>
          </a:p>
        </p:txBody>
      </p:sp>
      <p:pic>
        <p:nvPicPr>
          <p:cNvPr id="6" name="Image 5" descr="Une image contenant texte, roue, transport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79DA600-77D3-E02C-879F-9B3E38AF52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729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D6D4B-4BDF-76DE-1D4D-6728F5D4E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461FC7E-8046-DED6-4FB9-EB43DE3D245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80B0394-514D-B8B3-2E88-56F344B90B7C}"/>
              </a:ext>
            </a:extLst>
          </p:cNvPr>
          <p:cNvSpPr/>
          <p:nvPr/>
        </p:nvSpPr>
        <p:spPr>
          <a:xfrm>
            <a:off x="16412978" y="0"/>
            <a:ext cx="1882184" cy="10287000"/>
          </a:xfrm>
          <a:custGeom>
            <a:avLst/>
            <a:gdLst/>
            <a:ahLst/>
            <a:cxnLst/>
            <a:rect l="l" t="t" r="r" b="b"/>
            <a:pathLst>
              <a:path w="1882184" h="10287000">
                <a:moveTo>
                  <a:pt x="0" y="0"/>
                </a:moveTo>
                <a:lnTo>
                  <a:pt x="1882184" y="0"/>
                </a:lnTo>
                <a:lnTo>
                  <a:pt x="1882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087" r="-1463052" b="-54087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EE70632-C7D8-D27D-F4B4-1127DA4CF528}"/>
              </a:ext>
            </a:extLst>
          </p:cNvPr>
          <p:cNvSpPr/>
          <p:nvPr/>
        </p:nvSpPr>
        <p:spPr>
          <a:xfrm>
            <a:off x="0" y="0"/>
            <a:ext cx="635271" cy="10287000"/>
          </a:xfrm>
          <a:custGeom>
            <a:avLst/>
            <a:gdLst/>
            <a:ahLst/>
            <a:cxnLst/>
            <a:rect l="l" t="t" r="r" b="b"/>
            <a:pathLst>
              <a:path w="635271" h="10287000">
                <a:moveTo>
                  <a:pt x="0" y="0"/>
                </a:moveTo>
                <a:lnTo>
                  <a:pt x="635271" y="0"/>
                </a:lnTo>
                <a:lnTo>
                  <a:pt x="6352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22" r="-2082256"/>
            </a:stretch>
          </a:blipFill>
        </p:spPr>
        <p:txBody>
          <a:bodyPr/>
          <a:lstStyle/>
          <a:p>
            <a:endParaRPr lang="fr-BE"/>
          </a:p>
        </p:txBody>
      </p:sp>
      <p:pic>
        <p:nvPicPr>
          <p:cNvPr id="6" name="Image 5" descr="Une image contenant texte, roue, transport, capture d’écran&#10;&#10;Le contenu généré par l’IA peut être incorrect.">
            <a:extLst>
              <a:ext uri="{FF2B5EF4-FFF2-40B4-BE49-F238E27FC236}">
                <a16:creationId xmlns:a16="http://schemas.microsoft.com/office/drawing/2014/main" id="{591F8C79-8A40-47F6-6FB6-CB9E62E2D8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7543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86539-47D3-4FF1-4350-520ED2891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4BD5D75-89FB-0601-81FE-D53856DF445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2310353-24A2-0967-5704-7C5653BD3C09}"/>
              </a:ext>
            </a:extLst>
          </p:cNvPr>
          <p:cNvSpPr/>
          <p:nvPr/>
        </p:nvSpPr>
        <p:spPr>
          <a:xfrm>
            <a:off x="16412978" y="0"/>
            <a:ext cx="1882184" cy="10287000"/>
          </a:xfrm>
          <a:custGeom>
            <a:avLst/>
            <a:gdLst/>
            <a:ahLst/>
            <a:cxnLst/>
            <a:rect l="l" t="t" r="r" b="b"/>
            <a:pathLst>
              <a:path w="1882184" h="10287000">
                <a:moveTo>
                  <a:pt x="0" y="0"/>
                </a:moveTo>
                <a:lnTo>
                  <a:pt x="1882184" y="0"/>
                </a:lnTo>
                <a:lnTo>
                  <a:pt x="1882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087" r="-1463052" b="-54087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F0FDFA0-CE62-BBDA-85D9-A24464D96868}"/>
              </a:ext>
            </a:extLst>
          </p:cNvPr>
          <p:cNvSpPr/>
          <p:nvPr/>
        </p:nvSpPr>
        <p:spPr>
          <a:xfrm>
            <a:off x="0" y="0"/>
            <a:ext cx="635271" cy="10287000"/>
          </a:xfrm>
          <a:custGeom>
            <a:avLst/>
            <a:gdLst/>
            <a:ahLst/>
            <a:cxnLst/>
            <a:rect l="l" t="t" r="r" b="b"/>
            <a:pathLst>
              <a:path w="635271" h="10287000">
                <a:moveTo>
                  <a:pt x="0" y="0"/>
                </a:moveTo>
                <a:lnTo>
                  <a:pt x="635271" y="0"/>
                </a:lnTo>
                <a:lnTo>
                  <a:pt x="6352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22" r="-2082256"/>
            </a:stretch>
          </a:blipFill>
        </p:spPr>
        <p:txBody>
          <a:bodyPr/>
          <a:lstStyle/>
          <a:p>
            <a:endParaRPr lang="fr-BE"/>
          </a:p>
        </p:txBody>
      </p:sp>
      <p:pic>
        <p:nvPicPr>
          <p:cNvPr id="6" name="Image 5" descr="Une image contenant texte, roue, transport, capture d’écran&#10;&#10;Le contenu généré par l’IA peut être incorrect.">
            <a:extLst>
              <a:ext uri="{FF2B5EF4-FFF2-40B4-BE49-F238E27FC236}">
                <a16:creationId xmlns:a16="http://schemas.microsoft.com/office/drawing/2014/main" id="{B912CAE3-E07E-FC18-862A-5C26E50485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122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3C8F0-B96D-293C-215C-648BBA556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871FAC0-C7F7-6C39-8F63-C9A28156AC4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7249E02-16ED-5530-DF8B-2E8B29E709A0}"/>
              </a:ext>
            </a:extLst>
          </p:cNvPr>
          <p:cNvSpPr/>
          <p:nvPr/>
        </p:nvSpPr>
        <p:spPr>
          <a:xfrm>
            <a:off x="16412978" y="0"/>
            <a:ext cx="1882184" cy="10287000"/>
          </a:xfrm>
          <a:custGeom>
            <a:avLst/>
            <a:gdLst/>
            <a:ahLst/>
            <a:cxnLst/>
            <a:rect l="l" t="t" r="r" b="b"/>
            <a:pathLst>
              <a:path w="1882184" h="10287000">
                <a:moveTo>
                  <a:pt x="0" y="0"/>
                </a:moveTo>
                <a:lnTo>
                  <a:pt x="1882184" y="0"/>
                </a:lnTo>
                <a:lnTo>
                  <a:pt x="1882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087" r="-1463052" b="-54087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73287D1-4402-7DA2-3801-2F6EB597F261}"/>
              </a:ext>
            </a:extLst>
          </p:cNvPr>
          <p:cNvSpPr/>
          <p:nvPr/>
        </p:nvSpPr>
        <p:spPr>
          <a:xfrm>
            <a:off x="0" y="0"/>
            <a:ext cx="635271" cy="10287000"/>
          </a:xfrm>
          <a:custGeom>
            <a:avLst/>
            <a:gdLst/>
            <a:ahLst/>
            <a:cxnLst/>
            <a:rect l="l" t="t" r="r" b="b"/>
            <a:pathLst>
              <a:path w="635271" h="10287000">
                <a:moveTo>
                  <a:pt x="0" y="0"/>
                </a:moveTo>
                <a:lnTo>
                  <a:pt x="635271" y="0"/>
                </a:lnTo>
                <a:lnTo>
                  <a:pt x="6352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22" r="-2082256"/>
            </a:stretch>
          </a:blipFill>
        </p:spPr>
        <p:txBody>
          <a:bodyPr/>
          <a:lstStyle/>
          <a:p>
            <a:endParaRPr lang="fr-BE"/>
          </a:p>
        </p:txBody>
      </p:sp>
      <p:pic>
        <p:nvPicPr>
          <p:cNvPr id="6" name="Image 5" descr="Une image contenant texte, roue, transport, capture d’écran&#10;&#10;Le contenu généré par l’IA peut être incorrect.">
            <a:extLst>
              <a:ext uri="{FF2B5EF4-FFF2-40B4-BE49-F238E27FC236}">
                <a16:creationId xmlns:a16="http://schemas.microsoft.com/office/drawing/2014/main" id="{0E5B2D76-D94C-41CF-0573-C3D07D0650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98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FAD83-E679-3580-CEF2-01752D431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BF3DAA3-C296-1276-C16C-121B9822BAD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AFB278E-54D5-9B10-01B2-C5666D9D2B4D}"/>
              </a:ext>
            </a:extLst>
          </p:cNvPr>
          <p:cNvSpPr/>
          <p:nvPr/>
        </p:nvSpPr>
        <p:spPr>
          <a:xfrm>
            <a:off x="16412978" y="0"/>
            <a:ext cx="1882184" cy="10287000"/>
          </a:xfrm>
          <a:custGeom>
            <a:avLst/>
            <a:gdLst/>
            <a:ahLst/>
            <a:cxnLst/>
            <a:rect l="l" t="t" r="r" b="b"/>
            <a:pathLst>
              <a:path w="1882184" h="10287000">
                <a:moveTo>
                  <a:pt x="0" y="0"/>
                </a:moveTo>
                <a:lnTo>
                  <a:pt x="1882184" y="0"/>
                </a:lnTo>
                <a:lnTo>
                  <a:pt x="1882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087" r="-1463052" b="-54087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08990CB-81AB-0F2F-6FD7-E962673BE03D}"/>
              </a:ext>
            </a:extLst>
          </p:cNvPr>
          <p:cNvSpPr/>
          <p:nvPr/>
        </p:nvSpPr>
        <p:spPr>
          <a:xfrm>
            <a:off x="0" y="0"/>
            <a:ext cx="635271" cy="10287000"/>
          </a:xfrm>
          <a:custGeom>
            <a:avLst/>
            <a:gdLst/>
            <a:ahLst/>
            <a:cxnLst/>
            <a:rect l="l" t="t" r="r" b="b"/>
            <a:pathLst>
              <a:path w="635271" h="10287000">
                <a:moveTo>
                  <a:pt x="0" y="0"/>
                </a:moveTo>
                <a:lnTo>
                  <a:pt x="635271" y="0"/>
                </a:lnTo>
                <a:lnTo>
                  <a:pt x="6352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22" r="-2082256"/>
            </a:stretch>
          </a:blipFill>
        </p:spPr>
        <p:txBody>
          <a:bodyPr/>
          <a:lstStyle/>
          <a:p>
            <a:endParaRPr lang="fr-BE"/>
          </a:p>
        </p:txBody>
      </p:sp>
      <p:pic>
        <p:nvPicPr>
          <p:cNvPr id="6" name="Image 5" descr="Une image contenant texte, capture d’écran, graphisme&#10;&#10;Le contenu généré par l’IA peut être incorrect.">
            <a:extLst>
              <a:ext uri="{FF2B5EF4-FFF2-40B4-BE49-F238E27FC236}">
                <a16:creationId xmlns:a16="http://schemas.microsoft.com/office/drawing/2014/main" id="{B68724FB-55EC-093C-7AFE-BE2A03673D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504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A1D02-019B-6CCE-9EEE-445BAA6E5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D127EF3-D655-13E4-6D95-FF8644EC10D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265CBE0-DBE3-9471-9989-9A87BF7A221F}"/>
              </a:ext>
            </a:extLst>
          </p:cNvPr>
          <p:cNvSpPr/>
          <p:nvPr/>
        </p:nvSpPr>
        <p:spPr>
          <a:xfrm>
            <a:off x="16412978" y="0"/>
            <a:ext cx="1882184" cy="10287000"/>
          </a:xfrm>
          <a:custGeom>
            <a:avLst/>
            <a:gdLst/>
            <a:ahLst/>
            <a:cxnLst/>
            <a:rect l="l" t="t" r="r" b="b"/>
            <a:pathLst>
              <a:path w="1882184" h="10287000">
                <a:moveTo>
                  <a:pt x="0" y="0"/>
                </a:moveTo>
                <a:lnTo>
                  <a:pt x="1882184" y="0"/>
                </a:lnTo>
                <a:lnTo>
                  <a:pt x="1882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087" r="-1463052" b="-54087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15A92A6-E521-4715-CA15-DDE0E9B71458}"/>
              </a:ext>
            </a:extLst>
          </p:cNvPr>
          <p:cNvSpPr/>
          <p:nvPr/>
        </p:nvSpPr>
        <p:spPr>
          <a:xfrm>
            <a:off x="0" y="0"/>
            <a:ext cx="635271" cy="10287000"/>
          </a:xfrm>
          <a:custGeom>
            <a:avLst/>
            <a:gdLst/>
            <a:ahLst/>
            <a:cxnLst/>
            <a:rect l="l" t="t" r="r" b="b"/>
            <a:pathLst>
              <a:path w="635271" h="10287000">
                <a:moveTo>
                  <a:pt x="0" y="0"/>
                </a:moveTo>
                <a:lnTo>
                  <a:pt x="635271" y="0"/>
                </a:lnTo>
                <a:lnTo>
                  <a:pt x="6352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22" r="-2082256"/>
            </a:stretch>
          </a:blipFill>
        </p:spPr>
        <p:txBody>
          <a:bodyPr/>
          <a:lstStyle/>
          <a:p>
            <a:endParaRPr lang="fr-BE"/>
          </a:p>
        </p:txBody>
      </p:sp>
      <p:pic>
        <p:nvPicPr>
          <p:cNvPr id="6" name="Image 5" descr="Une image contenant texte, transport, rou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7F2C79C0-E37A-D10A-F618-EAFE14CF18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427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C8D76-64BB-70E0-3E7F-0F45A307D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48CAFD0-4E7D-81F5-2C6F-A96F0B24459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4CDA41D-EE1B-F9D7-7518-828050CEBBBF}"/>
              </a:ext>
            </a:extLst>
          </p:cNvPr>
          <p:cNvSpPr/>
          <p:nvPr/>
        </p:nvSpPr>
        <p:spPr>
          <a:xfrm>
            <a:off x="16412978" y="0"/>
            <a:ext cx="1882184" cy="10287000"/>
          </a:xfrm>
          <a:custGeom>
            <a:avLst/>
            <a:gdLst/>
            <a:ahLst/>
            <a:cxnLst/>
            <a:rect l="l" t="t" r="r" b="b"/>
            <a:pathLst>
              <a:path w="1882184" h="10287000">
                <a:moveTo>
                  <a:pt x="0" y="0"/>
                </a:moveTo>
                <a:lnTo>
                  <a:pt x="1882184" y="0"/>
                </a:lnTo>
                <a:lnTo>
                  <a:pt x="1882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087" r="-1463052" b="-54087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7C194AC-D934-495D-077B-DEE28A86248C}"/>
              </a:ext>
            </a:extLst>
          </p:cNvPr>
          <p:cNvSpPr/>
          <p:nvPr/>
        </p:nvSpPr>
        <p:spPr>
          <a:xfrm>
            <a:off x="0" y="0"/>
            <a:ext cx="635271" cy="10287000"/>
          </a:xfrm>
          <a:custGeom>
            <a:avLst/>
            <a:gdLst/>
            <a:ahLst/>
            <a:cxnLst/>
            <a:rect l="l" t="t" r="r" b="b"/>
            <a:pathLst>
              <a:path w="635271" h="10287000">
                <a:moveTo>
                  <a:pt x="0" y="0"/>
                </a:moveTo>
                <a:lnTo>
                  <a:pt x="635271" y="0"/>
                </a:lnTo>
                <a:lnTo>
                  <a:pt x="6352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22" r="-2082256"/>
            </a:stretch>
          </a:blipFill>
        </p:spPr>
        <p:txBody>
          <a:bodyPr/>
          <a:lstStyle/>
          <a:p>
            <a:endParaRPr lang="fr-BE"/>
          </a:p>
        </p:txBody>
      </p:sp>
      <p:pic>
        <p:nvPicPr>
          <p:cNvPr id="6" name="Image 5" descr="Une image contenant texte, transport, rou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836D55D7-0A05-26DC-CCB2-BCEDFB8709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754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8B582-BAF1-4ABF-4923-A3D8CC920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D2108EF-94E8-0CEB-ADBA-5F30DDBB837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3102FCA-573D-85E5-835C-AE8F8C68D453}"/>
              </a:ext>
            </a:extLst>
          </p:cNvPr>
          <p:cNvSpPr/>
          <p:nvPr/>
        </p:nvSpPr>
        <p:spPr>
          <a:xfrm>
            <a:off x="16412978" y="0"/>
            <a:ext cx="1882184" cy="10287000"/>
          </a:xfrm>
          <a:custGeom>
            <a:avLst/>
            <a:gdLst/>
            <a:ahLst/>
            <a:cxnLst/>
            <a:rect l="l" t="t" r="r" b="b"/>
            <a:pathLst>
              <a:path w="1882184" h="10287000">
                <a:moveTo>
                  <a:pt x="0" y="0"/>
                </a:moveTo>
                <a:lnTo>
                  <a:pt x="1882184" y="0"/>
                </a:lnTo>
                <a:lnTo>
                  <a:pt x="1882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087" r="-1463052" b="-54087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DAF9D7D-610D-1456-21CF-05EB9DD6E71B}"/>
              </a:ext>
            </a:extLst>
          </p:cNvPr>
          <p:cNvSpPr/>
          <p:nvPr/>
        </p:nvSpPr>
        <p:spPr>
          <a:xfrm>
            <a:off x="0" y="0"/>
            <a:ext cx="635271" cy="10287000"/>
          </a:xfrm>
          <a:custGeom>
            <a:avLst/>
            <a:gdLst/>
            <a:ahLst/>
            <a:cxnLst/>
            <a:rect l="l" t="t" r="r" b="b"/>
            <a:pathLst>
              <a:path w="635271" h="10287000">
                <a:moveTo>
                  <a:pt x="0" y="0"/>
                </a:moveTo>
                <a:lnTo>
                  <a:pt x="635271" y="0"/>
                </a:lnTo>
                <a:lnTo>
                  <a:pt x="6352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22" r="-2082256"/>
            </a:stretch>
          </a:blipFill>
        </p:spPr>
        <p:txBody>
          <a:bodyPr/>
          <a:lstStyle/>
          <a:p>
            <a:endParaRPr lang="fr-BE"/>
          </a:p>
        </p:txBody>
      </p:sp>
      <p:pic>
        <p:nvPicPr>
          <p:cNvPr id="6" name="Image 5" descr="Une image contenant texte, capture d’écran, conception, art&#10;&#10;Le contenu généré par l’IA peut être incorrect.">
            <a:extLst>
              <a:ext uri="{FF2B5EF4-FFF2-40B4-BE49-F238E27FC236}">
                <a16:creationId xmlns:a16="http://schemas.microsoft.com/office/drawing/2014/main" id="{ED6C9855-BE3F-0211-E9D2-7596FC2E6C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801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9FFE9-0A0D-BEBA-6BE9-57825D741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C86D5CB-84AB-9F5C-FEA5-8CE899FF811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8F8961E-546F-F529-A61C-05E4E1536C48}"/>
              </a:ext>
            </a:extLst>
          </p:cNvPr>
          <p:cNvSpPr/>
          <p:nvPr/>
        </p:nvSpPr>
        <p:spPr>
          <a:xfrm>
            <a:off x="16412978" y="0"/>
            <a:ext cx="1882184" cy="10287000"/>
          </a:xfrm>
          <a:custGeom>
            <a:avLst/>
            <a:gdLst/>
            <a:ahLst/>
            <a:cxnLst/>
            <a:rect l="l" t="t" r="r" b="b"/>
            <a:pathLst>
              <a:path w="1882184" h="10287000">
                <a:moveTo>
                  <a:pt x="0" y="0"/>
                </a:moveTo>
                <a:lnTo>
                  <a:pt x="1882184" y="0"/>
                </a:lnTo>
                <a:lnTo>
                  <a:pt x="1882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087" r="-1463052" b="-54087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CBBDB03-FF0F-4494-8AD9-32B359623701}"/>
              </a:ext>
            </a:extLst>
          </p:cNvPr>
          <p:cNvSpPr/>
          <p:nvPr/>
        </p:nvSpPr>
        <p:spPr>
          <a:xfrm>
            <a:off x="0" y="0"/>
            <a:ext cx="635271" cy="10287000"/>
          </a:xfrm>
          <a:custGeom>
            <a:avLst/>
            <a:gdLst/>
            <a:ahLst/>
            <a:cxnLst/>
            <a:rect l="l" t="t" r="r" b="b"/>
            <a:pathLst>
              <a:path w="635271" h="10287000">
                <a:moveTo>
                  <a:pt x="0" y="0"/>
                </a:moveTo>
                <a:lnTo>
                  <a:pt x="635271" y="0"/>
                </a:lnTo>
                <a:lnTo>
                  <a:pt x="6352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22" r="-2082256"/>
            </a:stretch>
          </a:blipFill>
        </p:spPr>
        <p:txBody>
          <a:bodyPr/>
          <a:lstStyle/>
          <a:p>
            <a:endParaRPr lang="fr-BE"/>
          </a:p>
        </p:txBody>
      </p:sp>
      <p:pic>
        <p:nvPicPr>
          <p:cNvPr id="6" name="Image 5" descr="Une image contenant texte, carte de visite, capture d’écran, graphisme&#10;&#10;Le contenu généré par l’IA peut être incorrect.">
            <a:extLst>
              <a:ext uri="{FF2B5EF4-FFF2-40B4-BE49-F238E27FC236}">
                <a16:creationId xmlns:a16="http://schemas.microsoft.com/office/drawing/2014/main" id="{3A641CC6-5A34-3BF2-CE50-BD776BB1B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346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38067-DC92-2C9C-4433-41DD695E2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07C26BA-66D8-8C34-C864-01809D425C2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764B45F-1A46-1F1B-16E8-12F7DE0A9BA2}"/>
              </a:ext>
            </a:extLst>
          </p:cNvPr>
          <p:cNvSpPr/>
          <p:nvPr/>
        </p:nvSpPr>
        <p:spPr>
          <a:xfrm>
            <a:off x="16412978" y="0"/>
            <a:ext cx="1882184" cy="10287000"/>
          </a:xfrm>
          <a:custGeom>
            <a:avLst/>
            <a:gdLst/>
            <a:ahLst/>
            <a:cxnLst/>
            <a:rect l="l" t="t" r="r" b="b"/>
            <a:pathLst>
              <a:path w="1882184" h="10287000">
                <a:moveTo>
                  <a:pt x="0" y="0"/>
                </a:moveTo>
                <a:lnTo>
                  <a:pt x="1882184" y="0"/>
                </a:lnTo>
                <a:lnTo>
                  <a:pt x="1882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087" r="-1463052" b="-54087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D75C446-8873-62A4-5C65-0259455DB9BD}"/>
              </a:ext>
            </a:extLst>
          </p:cNvPr>
          <p:cNvSpPr/>
          <p:nvPr/>
        </p:nvSpPr>
        <p:spPr>
          <a:xfrm>
            <a:off x="0" y="0"/>
            <a:ext cx="635271" cy="10287000"/>
          </a:xfrm>
          <a:custGeom>
            <a:avLst/>
            <a:gdLst/>
            <a:ahLst/>
            <a:cxnLst/>
            <a:rect l="l" t="t" r="r" b="b"/>
            <a:pathLst>
              <a:path w="635271" h="10287000">
                <a:moveTo>
                  <a:pt x="0" y="0"/>
                </a:moveTo>
                <a:lnTo>
                  <a:pt x="635271" y="0"/>
                </a:lnTo>
                <a:lnTo>
                  <a:pt x="6352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22" r="-2082256"/>
            </a:stretch>
          </a:blipFill>
        </p:spPr>
        <p:txBody>
          <a:bodyPr/>
          <a:lstStyle/>
          <a:p>
            <a:endParaRPr lang="fr-BE"/>
          </a:p>
        </p:txBody>
      </p:sp>
      <p:pic>
        <p:nvPicPr>
          <p:cNvPr id="6" name="Image 5" descr="Une image contenant texte, capture d’écran, dessin humoristique, graphisme&#10;&#10;Le contenu généré par l’IA peut être incorrect.">
            <a:extLst>
              <a:ext uri="{FF2B5EF4-FFF2-40B4-BE49-F238E27FC236}">
                <a16:creationId xmlns:a16="http://schemas.microsoft.com/office/drawing/2014/main" id="{6BFB8D6E-D628-64EF-60A2-08D2794D6B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098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D9B9E-3309-34A0-8F76-A3A1E0CE6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D1742CB-59A8-3F14-FD4E-F2ED9B7E1F5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D42B509-AB41-575F-DE75-9090377F2FDB}"/>
              </a:ext>
            </a:extLst>
          </p:cNvPr>
          <p:cNvSpPr/>
          <p:nvPr/>
        </p:nvSpPr>
        <p:spPr>
          <a:xfrm>
            <a:off x="16412978" y="0"/>
            <a:ext cx="1882184" cy="10287000"/>
          </a:xfrm>
          <a:custGeom>
            <a:avLst/>
            <a:gdLst/>
            <a:ahLst/>
            <a:cxnLst/>
            <a:rect l="l" t="t" r="r" b="b"/>
            <a:pathLst>
              <a:path w="1882184" h="10287000">
                <a:moveTo>
                  <a:pt x="0" y="0"/>
                </a:moveTo>
                <a:lnTo>
                  <a:pt x="1882184" y="0"/>
                </a:lnTo>
                <a:lnTo>
                  <a:pt x="1882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087" r="-1463052" b="-54087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9105740-43FB-86A9-2FA6-BC8DD3BA826C}"/>
              </a:ext>
            </a:extLst>
          </p:cNvPr>
          <p:cNvSpPr/>
          <p:nvPr/>
        </p:nvSpPr>
        <p:spPr>
          <a:xfrm>
            <a:off x="0" y="0"/>
            <a:ext cx="635271" cy="10287000"/>
          </a:xfrm>
          <a:custGeom>
            <a:avLst/>
            <a:gdLst/>
            <a:ahLst/>
            <a:cxnLst/>
            <a:rect l="l" t="t" r="r" b="b"/>
            <a:pathLst>
              <a:path w="635271" h="10287000">
                <a:moveTo>
                  <a:pt x="0" y="0"/>
                </a:moveTo>
                <a:lnTo>
                  <a:pt x="635271" y="0"/>
                </a:lnTo>
                <a:lnTo>
                  <a:pt x="6352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22" r="-2082256"/>
            </a:stretch>
          </a:blipFill>
        </p:spPr>
        <p:txBody>
          <a:bodyPr/>
          <a:lstStyle/>
          <a:p>
            <a:endParaRPr lang="fr-BE"/>
          </a:p>
        </p:txBody>
      </p:sp>
      <p:pic>
        <p:nvPicPr>
          <p:cNvPr id="6" name="Image 5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E73967AF-2FE2-4390-84F1-D69FF1E5BA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297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0A9BC-E82A-FF70-C6EC-DDD6476F5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51896FF-B419-C92F-EA17-6EDB44B1CC7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0DEB24C-D795-BCF4-2E5A-1EDAFF6B54A1}"/>
              </a:ext>
            </a:extLst>
          </p:cNvPr>
          <p:cNvSpPr/>
          <p:nvPr/>
        </p:nvSpPr>
        <p:spPr>
          <a:xfrm>
            <a:off x="16412978" y="0"/>
            <a:ext cx="1882184" cy="10287000"/>
          </a:xfrm>
          <a:custGeom>
            <a:avLst/>
            <a:gdLst/>
            <a:ahLst/>
            <a:cxnLst/>
            <a:rect l="l" t="t" r="r" b="b"/>
            <a:pathLst>
              <a:path w="1882184" h="10287000">
                <a:moveTo>
                  <a:pt x="0" y="0"/>
                </a:moveTo>
                <a:lnTo>
                  <a:pt x="1882184" y="0"/>
                </a:lnTo>
                <a:lnTo>
                  <a:pt x="1882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087" r="-1463052" b="-54087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99577BF-D16F-F8EC-CAB9-A933CCB945DD}"/>
              </a:ext>
            </a:extLst>
          </p:cNvPr>
          <p:cNvSpPr/>
          <p:nvPr/>
        </p:nvSpPr>
        <p:spPr>
          <a:xfrm>
            <a:off x="0" y="0"/>
            <a:ext cx="635271" cy="10287000"/>
          </a:xfrm>
          <a:custGeom>
            <a:avLst/>
            <a:gdLst/>
            <a:ahLst/>
            <a:cxnLst/>
            <a:rect l="l" t="t" r="r" b="b"/>
            <a:pathLst>
              <a:path w="635271" h="10287000">
                <a:moveTo>
                  <a:pt x="0" y="0"/>
                </a:moveTo>
                <a:lnTo>
                  <a:pt x="635271" y="0"/>
                </a:lnTo>
                <a:lnTo>
                  <a:pt x="6352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22" r="-2082256"/>
            </a:stretch>
          </a:blipFill>
        </p:spPr>
        <p:txBody>
          <a:bodyPr/>
          <a:lstStyle/>
          <a:p>
            <a:endParaRPr lang="fr-BE"/>
          </a:p>
        </p:txBody>
      </p:sp>
      <p:pic>
        <p:nvPicPr>
          <p:cNvPr id="6" name="Image 5" descr="Une image contenant texte, capture d’écran, graphisme, Police&#10;&#10;Le contenu généré par l’IA peut être incorrect.">
            <a:extLst>
              <a:ext uri="{FF2B5EF4-FFF2-40B4-BE49-F238E27FC236}">
                <a16:creationId xmlns:a16="http://schemas.microsoft.com/office/drawing/2014/main" id="{FB691012-EF45-208C-8CCE-1D85BF877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806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558B3-2B51-3E85-D4F4-1177691EA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C37C8BA-7E18-2F92-F965-0DB884AA84B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7CCC448-C58F-367B-B4EF-2CE1C46EB541}"/>
              </a:ext>
            </a:extLst>
          </p:cNvPr>
          <p:cNvSpPr/>
          <p:nvPr/>
        </p:nvSpPr>
        <p:spPr>
          <a:xfrm>
            <a:off x="16412978" y="0"/>
            <a:ext cx="1882184" cy="10287000"/>
          </a:xfrm>
          <a:custGeom>
            <a:avLst/>
            <a:gdLst/>
            <a:ahLst/>
            <a:cxnLst/>
            <a:rect l="l" t="t" r="r" b="b"/>
            <a:pathLst>
              <a:path w="1882184" h="10287000">
                <a:moveTo>
                  <a:pt x="0" y="0"/>
                </a:moveTo>
                <a:lnTo>
                  <a:pt x="1882184" y="0"/>
                </a:lnTo>
                <a:lnTo>
                  <a:pt x="1882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087" r="-1463052" b="-54087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04C3956-8B6D-9EA4-6336-DC0CC9D1AC3E}"/>
              </a:ext>
            </a:extLst>
          </p:cNvPr>
          <p:cNvSpPr/>
          <p:nvPr/>
        </p:nvSpPr>
        <p:spPr>
          <a:xfrm>
            <a:off x="0" y="0"/>
            <a:ext cx="635271" cy="10287000"/>
          </a:xfrm>
          <a:custGeom>
            <a:avLst/>
            <a:gdLst/>
            <a:ahLst/>
            <a:cxnLst/>
            <a:rect l="l" t="t" r="r" b="b"/>
            <a:pathLst>
              <a:path w="635271" h="10287000">
                <a:moveTo>
                  <a:pt x="0" y="0"/>
                </a:moveTo>
                <a:lnTo>
                  <a:pt x="635271" y="0"/>
                </a:lnTo>
                <a:lnTo>
                  <a:pt x="6352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22" r="-2082256"/>
            </a:stretch>
          </a:blipFill>
        </p:spPr>
        <p:txBody>
          <a:bodyPr/>
          <a:lstStyle/>
          <a:p>
            <a:endParaRPr lang="fr-BE"/>
          </a:p>
        </p:txBody>
      </p:sp>
      <p:pic>
        <p:nvPicPr>
          <p:cNvPr id="6" name="Image 5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63708E28-B9DE-7E93-5588-84524E73E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885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9F385-6543-310E-2429-CF93B9BAB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7A80A36-1652-EA66-835D-2C24AE6537C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6DDE599-D649-F928-4646-3BED3730E95E}"/>
              </a:ext>
            </a:extLst>
          </p:cNvPr>
          <p:cNvSpPr/>
          <p:nvPr/>
        </p:nvSpPr>
        <p:spPr>
          <a:xfrm>
            <a:off x="16412978" y="0"/>
            <a:ext cx="1882184" cy="10287000"/>
          </a:xfrm>
          <a:custGeom>
            <a:avLst/>
            <a:gdLst/>
            <a:ahLst/>
            <a:cxnLst/>
            <a:rect l="l" t="t" r="r" b="b"/>
            <a:pathLst>
              <a:path w="1882184" h="10287000">
                <a:moveTo>
                  <a:pt x="0" y="0"/>
                </a:moveTo>
                <a:lnTo>
                  <a:pt x="1882184" y="0"/>
                </a:lnTo>
                <a:lnTo>
                  <a:pt x="1882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087" r="-1463052" b="-54087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180376B-1D7D-B3B2-6BBB-3E40B4FBE014}"/>
              </a:ext>
            </a:extLst>
          </p:cNvPr>
          <p:cNvSpPr/>
          <p:nvPr/>
        </p:nvSpPr>
        <p:spPr>
          <a:xfrm>
            <a:off x="0" y="0"/>
            <a:ext cx="635271" cy="10287000"/>
          </a:xfrm>
          <a:custGeom>
            <a:avLst/>
            <a:gdLst/>
            <a:ahLst/>
            <a:cxnLst/>
            <a:rect l="l" t="t" r="r" b="b"/>
            <a:pathLst>
              <a:path w="635271" h="10287000">
                <a:moveTo>
                  <a:pt x="0" y="0"/>
                </a:moveTo>
                <a:lnTo>
                  <a:pt x="635271" y="0"/>
                </a:lnTo>
                <a:lnTo>
                  <a:pt x="6352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22" r="-2082256"/>
            </a:stretch>
          </a:blipFill>
        </p:spPr>
        <p:txBody>
          <a:bodyPr/>
          <a:lstStyle/>
          <a:p>
            <a:endParaRPr lang="fr-BE"/>
          </a:p>
        </p:txBody>
      </p:sp>
      <p:pic>
        <p:nvPicPr>
          <p:cNvPr id="6" name="Image 5" descr="Une image contenant texte, capture d’écran, Police, Graphique&#10;&#10;Le contenu généré par l’IA peut être incorrect.">
            <a:extLst>
              <a:ext uri="{FF2B5EF4-FFF2-40B4-BE49-F238E27FC236}">
                <a16:creationId xmlns:a16="http://schemas.microsoft.com/office/drawing/2014/main" id="{7B0CE425-B9ED-892F-C199-F90C6D9681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82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2AE4F-2F3D-4092-3968-EF6AE052A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5613757-9902-CF80-4F6C-E24A66DFF43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38A1BAB-1BD0-B26F-8D27-1087CBCD7717}"/>
              </a:ext>
            </a:extLst>
          </p:cNvPr>
          <p:cNvSpPr/>
          <p:nvPr/>
        </p:nvSpPr>
        <p:spPr>
          <a:xfrm>
            <a:off x="16412978" y="0"/>
            <a:ext cx="1882184" cy="10287000"/>
          </a:xfrm>
          <a:custGeom>
            <a:avLst/>
            <a:gdLst/>
            <a:ahLst/>
            <a:cxnLst/>
            <a:rect l="l" t="t" r="r" b="b"/>
            <a:pathLst>
              <a:path w="1882184" h="10287000">
                <a:moveTo>
                  <a:pt x="0" y="0"/>
                </a:moveTo>
                <a:lnTo>
                  <a:pt x="1882184" y="0"/>
                </a:lnTo>
                <a:lnTo>
                  <a:pt x="1882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087" r="-1463052" b="-54087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1B96B43-C12B-C3CC-3150-010D06ECBC71}"/>
              </a:ext>
            </a:extLst>
          </p:cNvPr>
          <p:cNvSpPr/>
          <p:nvPr/>
        </p:nvSpPr>
        <p:spPr>
          <a:xfrm>
            <a:off x="0" y="0"/>
            <a:ext cx="635271" cy="10287000"/>
          </a:xfrm>
          <a:custGeom>
            <a:avLst/>
            <a:gdLst/>
            <a:ahLst/>
            <a:cxnLst/>
            <a:rect l="l" t="t" r="r" b="b"/>
            <a:pathLst>
              <a:path w="635271" h="10287000">
                <a:moveTo>
                  <a:pt x="0" y="0"/>
                </a:moveTo>
                <a:lnTo>
                  <a:pt x="635271" y="0"/>
                </a:lnTo>
                <a:lnTo>
                  <a:pt x="6352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22" r="-2082256"/>
            </a:stretch>
          </a:blipFill>
        </p:spPr>
        <p:txBody>
          <a:bodyPr/>
          <a:lstStyle/>
          <a:p>
            <a:endParaRPr lang="fr-BE"/>
          </a:p>
        </p:txBody>
      </p:sp>
      <p:pic>
        <p:nvPicPr>
          <p:cNvPr id="6" name="Image 5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45F559CC-868C-D36F-62DB-0825A88AB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36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499B9-C817-C8D8-7AA5-FEF1C8D77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6D46892-68C0-CB19-D820-7C04359E4FB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8098EFF-4129-334D-B8D8-DF31E0FE69E4}"/>
              </a:ext>
            </a:extLst>
          </p:cNvPr>
          <p:cNvSpPr/>
          <p:nvPr/>
        </p:nvSpPr>
        <p:spPr>
          <a:xfrm>
            <a:off x="16412978" y="0"/>
            <a:ext cx="1882184" cy="10287000"/>
          </a:xfrm>
          <a:custGeom>
            <a:avLst/>
            <a:gdLst/>
            <a:ahLst/>
            <a:cxnLst/>
            <a:rect l="l" t="t" r="r" b="b"/>
            <a:pathLst>
              <a:path w="1882184" h="10287000">
                <a:moveTo>
                  <a:pt x="0" y="0"/>
                </a:moveTo>
                <a:lnTo>
                  <a:pt x="1882184" y="0"/>
                </a:lnTo>
                <a:lnTo>
                  <a:pt x="1882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087" r="-1463052" b="-54087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28D08D5-C117-713E-223F-15D4BA8BB60B}"/>
              </a:ext>
            </a:extLst>
          </p:cNvPr>
          <p:cNvSpPr/>
          <p:nvPr/>
        </p:nvSpPr>
        <p:spPr>
          <a:xfrm>
            <a:off x="0" y="0"/>
            <a:ext cx="635271" cy="10287000"/>
          </a:xfrm>
          <a:custGeom>
            <a:avLst/>
            <a:gdLst/>
            <a:ahLst/>
            <a:cxnLst/>
            <a:rect l="l" t="t" r="r" b="b"/>
            <a:pathLst>
              <a:path w="635271" h="10287000">
                <a:moveTo>
                  <a:pt x="0" y="0"/>
                </a:moveTo>
                <a:lnTo>
                  <a:pt x="635271" y="0"/>
                </a:lnTo>
                <a:lnTo>
                  <a:pt x="6352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22" r="-2082256"/>
            </a:stretch>
          </a:blipFill>
        </p:spPr>
        <p:txBody>
          <a:bodyPr/>
          <a:lstStyle/>
          <a:p>
            <a:endParaRPr lang="fr-BE"/>
          </a:p>
        </p:txBody>
      </p:sp>
      <p:pic>
        <p:nvPicPr>
          <p:cNvPr id="6" name="Image 5" descr="Une image contenant text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BACECAE6-BED3-D41D-E6FE-E927EB6E50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904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7FFC6-A15F-E037-2D2C-4E2C75387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770DAF-C9C7-F136-8C74-08B066BC6DA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832D09A-B455-0506-A1C6-7DC72896F627}"/>
              </a:ext>
            </a:extLst>
          </p:cNvPr>
          <p:cNvSpPr/>
          <p:nvPr/>
        </p:nvSpPr>
        <p:spPr>
          <a:xfrm>
            <a:off x="16412978" y="0"/>
            <a:ext cx="1882184" cy="10287000"/>
          </a:xfrm>
          <a:custGeom>
            <a:avLst/>
            <a:gdLst/>
            <a:ahLst/>
            <a:cxnLst/>
            <a:rect l="l" t="t" r="r" b="b"/>
            <a:pathLst>
              <a:path w="1882184" h="10287000">
                <a:moveTo>
                  <a:pt x="0" y="0"/>
                </a:moveTo>
                <a:lnTo>
                  <a:pt x="1882184" y="0"/>
                </a:lnTo>
                <a:lnTo>
                  <a:pt x="1882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087" r="-1463052" b="-54087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7663A37-E58A-C4C2-26BC-D0241A059635}"/>
              </a:ext>
            </a:extLst>
          </p:cNvPr>
          <p:cNvSpPr/>
          <p:nvPr/>
        </p:nvSpPr>
        <p:spPr>
          <a:xfrm>
            <a:off x="0" y="0"/>
            <a:ext cx="635271" cy="10287000"/>
          </a:xfrm>
          <a:custGeom>
            <a:avLst/>
            <a:gdLst/>
            <a:ahLst/>
            <a:cxnLst/>
            <a:rect l="l" t="t" r="r" b="b"/>
            <a:pathLst>
              <a:path w="635271" h="10287000">
                <a:moveTo>
                  <a:pt x="0" y="0"/>
                </a:moveTo>
                <a:lnTo>
                  <a:pt x="635271" y="0"/>
                </a:lnTo>
                <a:lnTo>
                  <a:pt x="6352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22" r="-2082256"/>
            </a:stretch>
          </a:blipFill>
        </p:spPr>
        <p:txBody>
          <a:bodyPr/>
          <a:lstStyle/>
          <a:p>
            <a:endParaRPr lang="fr-BE"/>
          </a:p>
        </p:txBody>
      </p:sp>
      <p:pic>
        <p:nvPicPr>
          <p:cNvPr id="6" name="Image 5" descr="Une image contenant texte, capture d’écran, graphisme, Graphique&#10;&#10;Le contenu généré par l’IA peut être incorrect.">
            <a:extLst>
              <a:ext uri="{FF2B5EF4-FFF2-40B4-BE49-F238E27FC236}">
                <a16:creationId xmlns:a16="http://schemas.microsoft.com/office/drawing/2014/main" id="{69753427-E5C1-823D-1E6F-782D8E4B08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60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9F9CC-DA6F-6EA6-36BC-C3A38245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523A4A6-6FB1-7BE9-9B0D-4DBD211D7D4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F73AF35-20D6-4E43-360C-C3DB84355E42}"/>
              </a:ext>
            </a:extLst>
          </p:cNvPr>
          <p:cNvSpPr/>
          <p:nvPr/>
        </p:nvSpPr>
        <p:spPr>
          <a:xfrm>
            <a:off x="16412978" y="0"/>
            <a:ext cx="1882184" cy="10287000"/>
          </a:xfrm>
          <a:custGeom>
            <a:avLst/>
            <a:gdLst/>
            <a:ahLst/>
            <a:cxnLst/>
            <a:rect l="l" t="t" r="r" b="b"/>
            <a:pathLst>
              <a:path w="1882184" h="10287000">
                <a:moveTo>
                  <a:pt x="0" y="0"/>
                </a:moveTo>
                <a:lnTo>
                  <a:pt x="1882184" y="0"/>
                </a:lnTo>
                <a:lnTo>
                  <a:pt x="1882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087" r="-1463052" b="-54087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2623E65-92C6-2EDF-7C16-726A28E8223D}"/>
              </a:ext>
            </a:extLst>
          </p:cNvPr>
          <p:cNvSpPr/>
          <p:nvPr/>
        </p:nvSpPr>
        <p:spPr>
          <a:xfrm>
            <a:off x="0" y="0"/>
            <a:ext cx="635271" cy="10287000"/>
          </a:xfrm>
          <a:custGeom>
            <a:avLst/>
            <a:gdLst/>
            <a:ahLst/>
            <a:cxnLst/>
            <a:rect l="l" t="t" r="r" b="b"/>
            <a:pathLst>
              <a:path w="635271" h="10287000">
                <a:moveTo>
                  <a:pt x="0" y="0"/>
                </a:moveTo>
                <a:lnTo>
                  <a:pt x="635271" y="0"/>
                </a:lnTo>
                <a:lnTo>
                  <a:pt x="6352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22" r="-2082256"/>
            </a:stretch>
          </a:blipFill>
        </p:spPr>
        <p:txBody>
          <a:bodyPr/>
          <a:lstStyle/>
          <a:p>
            <a:endParaRPr lang="fr-BE"/>
          </a:p>
        </p:txBody>
      </p:sp>
      <p:pic>
        <p:nvPicPr>
          <p:cNvPr id="6" name="Image 5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ED72C687-8D1C-697E-34EE-6B64FC812E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19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C1EFD-B8AA-3790-98B5-D397E23D9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86EE45E-620E-EB65-B248-D07F5292D26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C0F4CA3-5261-7012-FB5C-F0C606879410}"/>
              </a:ext>
            </a:extLst>
          </p:cNvPr>
          <p:cNvSpPr/>
          <p:nvPr/>
        </p:nvSpPr>
        <p:spPr>
          <a:xfrm>
            <a:off x="16412978" y="0"/>
            <a:ext cx="1882184" cy="10287000"/>
          </a:xfrm>
          <a:custGeom>
            <a:avLst/>
            <a:gdLst/>
            <a:ahLst/>
            <a:cxnLst/>
            <a:rect l="l" t="t" r="r" b="b"/>
            <a:pathLst>
              <a:path w="1882184" h="10287000">
                <a:moveTo>
                  <a:pt x="0" y="0"/>
                </a:moveTo>
                <a:lnTo>
                  <a:pt x="1882184" y="0"/>
                </a:lnTo>
                <a:lnTo>
                  <a:pt x="1882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087" r="-1463052" b="-54087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9D4EC98-E121-77F8-3B95-4E738098E099}"/>
              </a:ext>
            </a:extLst>
          </p:cNvPr>
          <p:cNvSpPr/>
          <p:nvPr/>
        </p:nvSpPr>
        <p:spPr>
          <a:xfrm>
            <a:off x="0" y="0"/>
            <a:ext cx="635271" cy="10287000"/>
          </a:xfrm>
          <a:custGeom>
            <a:avLst/>
            <a:gdLst/>
            <a:ahLst/>
            <a:cxnLst/>
            <a:rect l="l" t="t" r="r" b="b"/>
            <a:pathLst>
              <a:path w="635271" h="10287000">
                <a:moveTo>
                  <a:pt x="0" y="0"/>
                </a:moveTo>
                <a:lnTo>
                  <a:pt x="635271" y="0"/>
                </a:lnTo>
                <a:lnTo>
                  <a:pt x="6352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22" r="-2082256"/>
            </a:stretch>
          </a:blipFill>
        </p:spPr>
        <p:txBody>
          <a:bodyPr/>
          <a:lstStyle/>
          <a:p>
            <a:endParaRPr lang="fr-BE"/>
          </a:p>
        </p:txBody>
      </p:sp>
      <p:pic>
        <p:nvPicPr>
          <p:cNvPr id="6" name="Image 5" descr="Une image contenant texte, personne, intérieur&#10;&#10;Le contenu généré par l’IA peut être incorrect.">
            <a:extLst>
              <a:ext uri="{FF2B5EF4-FFF2-40B4-BE49-F238E27FC236}">
                <a16:creationId xmlns:a16="http://schemas.microsoft.com/office/drawing/2014/main" id="{8C9CCCC4-EEB0-E4C5-1B7C-992AB777BD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11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B3283-FA53-D0F5-410B-C7002A97B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440D6D0-0C0A-0EB0-2647-F3C3F5E3E3D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E851D00-37A3-17E0-5F52-B83E19E4C009}"/>
              </a:ext>
            </a:extLst>
          </p:cNvPr>
          <p:cNvSpPr/>
          <p:nvPr/>
        </p:nvSpPr>
        <p:spPr>
          <a:xfrm>
            <a:off x="16412978" y="0"/>
            <a:ext cx="1882184" cy="10287000"/>
          </a:xfrm>
          <a:custGeom>
            <a:avLst/>
            <a:gdLst/>
            <a:ahLst/>
            <a:cxnLst/>
            <a:rect l="l" t="t" r="r" b="b"/>
            <a:pathLst>
              <a:path w="1882184" h="10287000">
                <a:moveTo>
                  <a:pt x="0" y="0"/>
                </a:moveTo>
                <a:lnTo>
                  <a:pt x="1882184" y="0"/>
                </a:lnTo>
                <a:lnTo>
                  <a:pt x="1882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087" r="-1463052" b="-54087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85BF8B8-44EC-122C-5D90-739A2689AAD3}"/>
              </a:ext>
            </a:extLst>
          </p:cNvPr>
          <p:cNvSpPr/>
          <p:nvPr/>
        </p:nvSpPr>
        <p:spPr>
          <a:xfrm>
            <a:off x="0" y="0"/>
            <a:ext cx="635271" cy="10287000"/>
          </a:xfrm>
          <a:custGeom>
            <a:avLst/>
            <a:gdLst/>
            <a:ahLst/>
            <a:cxnLst/>
            <a:rect l="l" t="t" r="r" b="b"/>
            <a:pathLst>
              <a:path w="635271" h="10287000">
                <a:moveTo>
                  <a:pt x="0" y="0"/>
                </a:moveTo>
                <a:lnTo>
                  <a:pt x="635271" y="0"/>
                </a:lnTo>
                <a:lnTo>
                  <a:pt x="6352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22" r="-2082256"/>
            </a:stretch>
          </a:blipFill>
        </p:spPr>
        <p:txBody>
          <a:bodyPr/>
          <a:lstStyle/>
          <a:p>
            <a:endParaRPr lang="fr-BE"/>
          </a:p>
        </p:txBody>
      </p:sp>
      <p:pic>
        <p:nvPicPr>
          <p:cNvPr id="6" name="Image 5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6575319D-5C5C-9D15-3235-C1201DEDF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98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D8ABD-50F4-44A6-A560-3E12A2087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9EA712B-B89D-3BF5-2C12-D6E8C7839C4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3E9D789-B3A0-3E10-78B3-6E6E61B15766}"/>
              </a:ext>
            </a:extLst>
          </p:cNvPr>
          <p:cNvSpPr/>
          <p:nvPr/>
        </p:nvSpPr>
        <p:spPr>
          <a:xfrm>
            <a:off x="16412978" y="0"/>
            <a:ext cx="1882184" cy="10287000"/>
          </a:xfrm>
          <a:custGeom>
            <a:avLst/>
            <a:gdLst/>
            <a:ahLst/>
            <a:cxnLst/>
            <a:rect l="l" t="t" r="r" b="b"/>
            <a:pathLst>
              <a:path w="1882184" h="10287000">
                <a:moveTo>
                  <a:pt x="0" y="0"/>
                </a:moveTo>
                <a:lnTo>
                  <a:pt x="1882184" y="0"/>
                </a:lnTo>
                <a:lnTo>
                  <a:pt x="1882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087" r="-1463052" b="-54087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C8669EE-30EB-1B85-1C07-05969452BFF6}"/>
              </a:ext>
            </a:extLst>
          </p:cNvPr>
          <p:cNvSpPr/>
          <p:nvPr/>
        </p:nvSpPr>
        <p:spPr>
          <a:xfrm>
            <a:off x="0" y="0"/>
            <a:ext cx="635271" cy="10287000"/>
          </a:xfrm>
          <a:custGeom>
            <a:avLst/>
            <a:gdLst/>
            <a:ahLst/>
            <a:cxnLst/>
            <a:rect l="l" t="t" r="r" b="b"/>
            <a:pathLst>
              <a:path w="635271" h="10287000">
                <a:moveTo>
                  <a:pt x="0" y="0"/>
                </a:moveTo>
                <a:lnTo>
                  <a:pt x="635271" y="0"/>
                </a:lnTo>
                <a:lnTo>
                  <a:pt x="6352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22" r="-2082256"/>
            </a:stretch>
          </a:blipFill>
        </p:spPr>
        <p:txBody>
          <a:bodyPr/>
          <a:lstStyle/>
          <a:p>
            <a:endParaRPr lang="fr-BE"/>
          </a:p>
        </p:txBody>
      </p:sp>
      <p:pic>
        <p:nvPicPr>
          <p:cNvPr id="6" name="Image 5" descr="Une image contenant texte, cercle, logo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418D34C-5040-59FD-025C-99EED11990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49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440D2-2648-1343-ED0B-CE499B0E5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76805CF-75ED-67E4-8647-904AF194888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13EFACB-DAA9-5B62-6DDD-1D31D6991600}"/>
              </a:ext>
            </a:extLst>
          </p:cNvPr>
          <p:cNvSpPr/>
          <p:nvPr/>
        </p:nvSpPr>
        <p:spPr>
          <a:xfrm>
            <a:off x="16412978" y="0"/>
            <a:ext cx="1882184" cy="10287000"/>
          </a:xfrm>
          <a:custGeom>
            <a:avLst/>
            <a:gdLst/>
            <a:ahLst/>
            <a:cxnLst/>
            <a:rect l="l" t="t" r="r" b="b"/>
            <a:pathLst>
              <a:path w="1882184" h="10287000">
                <a:moveTo>
                  <a:pt x="0" y="0"/>
                </a:moveTo>
                <a:lnTo>
                  <a:pt x="1882184" y="0"/>
                </a:lnTo>
                <a:lnTo>
                  <a:pt x="1882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087" r="-1463052" b="-54087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1D2AC74-BF1C-5A17-5B6D-5BF85F39B939}"/>
              </a:ext>
            </a:extLst>
          </p:cNvPr>
          <p:cNvSpPr/>
          <p:nvPr/>
        </p:nvSpPr>
        <p:spPr>
          <a:xfrm>
            <a:off x="0" y="0"/>
            <a:ext cx="635271" cy="10287000"/>
          </a:xfrm>
          <a:custGeom>
            <a:avLst/>
            <a:gdLst/>
            <a:ahLst/>
            <a:cxnLst/>
            <a:rect l="l" t="t" r="r" b="b"/>
            <a:pathLst>
              <a:path w="635271" h="10287000">
                <a:moveTo>
                  <a:pt x="0" y="0"/>
                </a:moveTo>
                <a:lnTo>
                  <a:pt x="635271" y="0"/>
                </a:lnTo>
                <a:lnTo>
                  <a:pt x="6352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22" r="-2082256"/>
            </a:stretch>
          </a:blipFill>
        </p:spPr>
        <p:txBody>
          <a:bodyPr/>
          <a:lstStyle/>
          <a:p>
            <a:endParaRPr lang="fr-BE"/>
          </a:p>
        </p:txBody>
      </p:sp>
      <p:pic>
        <p:nvPicPr>
          <p:cNvPr id="6" name="Image 5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38148825-1234-1B17-55DE-32450980F5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23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49559F0B923B4D9FE07EE184511BAA" ma:contentTypeVersion="16" ma:contentTypeDescription="Crée un document." ma:contentTypeScope="" ma:versionID="c335cb145d6527acb052c8c9d473517e">
  <xsd:schema xmlns:xsd="http://www.w3.org/2001/XMLSchema" xmlns:xs="http://www.w3.org/2001/XMLSchema" xmlns:p="http://schemas.microsoft.com/office/2006/metadata/properties" xmlns:ns2="cf719e61-ad23-4ffb-a624-7da4ce570123" xmlns:ns3="da4e8d3a-7aee-40f8-832d-12ff0ba9c922" targetNamespace="http://schemas.microsoft.com/office/2006/metadata/properties" ma:root="true" ma:fieldsID="684f2d91c22d8494735b538aa3400b2e" ns2:_="" ns3:_="">
    <xsd:import namespace="cf719e61-ad23-4ffb-a624-7da4ce570123"/>
    <xsd:import namespace="da4e8d3a-7aee-40f8-832d-12ff0ba9c9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719e61-ad23-4ffb-a624-7da4ce5701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alises d’images" ma:readOnly="false" ma:fieldId="{5cf76f15-5ced-4ddc-b409-7134ff3c332f}" ma:taxonomyMulti="true" ma:sspId="3c061feb-94c6-4566-9c2a-bd3f58ed9c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4e8d3a-7aee-40f8-832d-12ff0ba9c922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66351e20-90c6-45f0-bd65-151521fdb996}" ma:internalName="TaxCatchAll" ma:showField="CatchAllData" ma:web="da4e8d3a-7aee-40f8-832d-12ff0ba9c9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a4e8d3a-7aee-40f8-832d-12ff0ba9c922" xsi:nil="true"/>
    <lcf76f155ced4ddcb4097134ff3c332f xmlns="cf719e61-ad23-4ffb-a624-7da4ce57012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458DDD-6B2B-454B-9CD5-7324D558D9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719e61-ad23-4ffb-a624-7da4ce570123"/>
    <ds:schemaRef ds:uri="da4e8d3a-7aee-40f8-832d-12ff0ba9c9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F8307D-B6CE-4171-A55B-7F3459CF2E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590935-1EA5-4DC4-ABAC-F070984072C7}">
  <ds:schemaRefs>
    <ds:schemaRef ds:uri="http://schemas.microsoft.com/office/2006/metadata/properties"/>
    <ds:schemaRef ds:uri="http://schemas.microsoft.com/office/infopath/2007/PartnerControls"/>
    <ds:schemaRef ds:uri="da4e8d3a-7aee-40f8-832d-12ff0ba9c922"/>
    <ds:schemaRef ds:uri="cf719e61-ad23-4ffb-a624-7da4ce57012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0</Words>
  <Application>Microsoft Office PowerPoint</Application>
  <PresentationFormat>Personnalisé</PresentationFormat>
  <Paragraphs>0</Paragraphs>
  <Slides>40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4" baseType="lpstr">
      <vt:lpstr>Aptos</vt:lpstr>
      <vt:lpstr>Calibri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séminaire</dc:title>
  <dc:creator>DURAY Kelly</dc:creator>
  <cp:lastModifiedBy>DURAY Kelly</cp:lastModifiedBy>
  <cp:revision>16</cp:revision>
  <dcterms:created xsi:type="dcterms:W3CDTF">2006-08-16T00:00:00Z</dcterms:created>
  <dcterms:modified xsi:type="dcterms:W3CDTF">2026-04-23T13:23:52Z</dcterms:modified>
  <dc:identifier>DAXGXbbk95c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0x0101001B49559F0B923B4D9FE07EE184511BAA</vt:lpwstr>
  </property>
  <property fmtid="{D5CDD505-2E9C-101B-9397-08002B2CF9AE}" pid="3" name="MediaServiceImageTags">
    <vt:lpwstr/>
  </property>
</Properties>
</file>